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40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C307-A219-4196-B1A6-044DFEA33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6CE76-0299-463B-ABC3-D7BD28C9A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7BC93-64A0-4031-96F7-5B44FDFA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7635-B120-4A5C-B96B-D454977C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5D5E1-058B-4960-8FBC-D7B817CE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40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175A-AE26-4BF3-880B-50665F09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A0B25-7D0D-4882-878B-288554CE1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7211-80CB-4EB9-982E-5A793BE1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753D7-554C-4111-AFB3-D4DF1EA1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3E79-E5FE-4898-ABF7-7E173B2B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5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E4387-F806-400C-B870-ED30EFFF5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7FB28-B8EE-49D0-B6F8-68CD5B3C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33958-C676-47A2-A327-B3719776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7F7C3-C2DB-4234-A8BD-3D9C2B08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2B71F-3244-49EC-8FBC-EA4415B7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AF81-3F0C-4CCD-9D85-5355F1FE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49E7-08AF-4EEB-83E9-89083C8F5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9B0A5-0FD5-4AB8-B897-D1D21D71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DCD4C-1D6C-4173-AEAF-037C1573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94CC4-A099-4EA8-93E4-64C5BE54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38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A7A-4866-432A-A77B-7F8D27C9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2C619-3935-43C7-ABF7-2C6C1959C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D66FB-3BEC-4C15-8C57-9F91E1E2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DA83E-6AF1-49D7-A760-107BD72A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22EFA-23C6-4C8F-8B2E-F3498FAF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1D8F-EA67-42AD-915B-931F8F40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AFE0-1309-4CE2-9085-8182BD79A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76614-C272-46E3-9419-49DC5212E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459C3-8BAC-4DDA-A6C9-1F014203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07E10-DADB-4997-A91D-1D6E8748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89923-D0AD-4D97-8C45-74729C29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39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D66B-8746-42AE-ACEC-D55AEE44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325A9-3F8E-4EED-BB40-F9AADBE05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3A780-EA10-490F-BCB8-77F0C51A0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8F932-25F8-4C87-A7F5-8FB6E90CD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8A141-C067-45FA-A692-2E0F990F3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148D4-992C-4B6C-8553-EFA4A0E0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958C1-F3A2-4C86-A560-4A768E5B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3FDCBC-0EB2-4F93-97FB-F1747A9E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57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A4D39-67FB-4497-9160-66072895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BCD43-59F6-4C8B-83AA-CB7F2EC9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997A0-31EA-47EE-99F2-CED16E68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1C453-B5AF-4B13-ABB4-F2B75626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75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E3832-C19C-4BFF-8F0E-5DE859E0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1C2E5-5FEF-4AB1-B919-80EEB72D5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1378E-08AA-4175-9CA4-3F74B318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6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19D0-DB0D-413F-A0C8-02467786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3D46A-0B56-43B9-A3FE-1F02B4BB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27845-6235-46B9-9CD0-B8C6F6F27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59FA1-15BD-4603-8661-CCE2BDF1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430BB-431C-4D05-83D0-2BCC1317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73B86-CFC0-4595-95BF-BB36AEA2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58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02F7-E14B-40C1-8CD7-9C6D3EE6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E436C-9270-4FFF-9D34-5F6EE83A5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0AFF3-14A4-4514-B35D-AF12567D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DE922-9C7F-4C1D-8AC1-E1FC0D59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DC563-CCC3-45EE-BA3F-FE99B95F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86C35-EEAD-4982-A880-58E9CE0F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25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63F51-CB30-4598-BA58-64B9BB4E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4B7FE-E5B3-444D-A22F-B26E57C0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B8B94-6FCF-4CDB-9091-AC4CDBD31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11F48-C39D-41FF-916C-7462BCDE602E}" type="datetimeFigureOut">
              <a:rPr lang="en-GB" smtClean="0"/>
              <a:t>27/07/2019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58AA6-C04B-44A5-8608-D6B21DF1A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E7092-17B7-4CC5-B347-A3B570CAC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E4105-8911-42D1-AEFF-CFFA2DDED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3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D42C-A50D-4B0B-AD5F-6E41B9F097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Morph and Worph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4DB38-FF99-42A4-8972-697070CFB7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Stick up</a:t>
            </a:r>
          </a:p>
        </p:txBody>
      </p:sp>
    </p:spTree>
    <p:extLst>
      <p:ext uri="{BB962C8B-B14F-4D97-AF65-F5344CB8AC3E}">
        <p14:creationId xmlns:p14="http://schemas.microsoft.com/office/powerpoint/2010/main" val="229258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has stuck everything to the wall!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0DBEB7-355F-44D9-8385-FE9A41E8A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6681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has stuck everything to the wall!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4F6B45-DE3F-42E6-999A-767A866A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4760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It’s time for Morph to wake 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50BD76-4C3D-4141-BBB1-9689C5DE4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40819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It’s time for Morph to wake 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639628-094E-4916-B870-C31289797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18688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It’s time for Morph to wake 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B6B483-001E-41B9-B471-76343038D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41374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 brushes his teeth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3AE5AF-4DB9-442F-87ED-9B7C7EC79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3822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Everything falls 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F65E9E-A5B7-4585-951A-134D391FC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30455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Everything falls 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32A7AF-F4D8-4EDF-93B0-993C5E104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17043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Good morning Worph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5F0A74-33C4-4A8C-AD4D-23266282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3863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A87763-C403-4793-A6BB-49D512AE9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6655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Stick up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E742F2-DC58-4C5C-9439-8EC6490DC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35255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is walking on the wall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319AA1-0E40-4A7D-A870-D5722CE51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22835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is walking on the wall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FA1E5B-4F84-4F86-8E68-6DA4C8C1C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6125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Oh no!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651AE1-F728-4C8E-B1BB-D58EB6D7D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3187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has been squashed!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F3F16-DFC0-4CBA-8C8D-54B086613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22365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Hiccups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D61A7-7649-428A-8172-3B8D9E5E5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7746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has the hiccups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13F140-B147-4C4A-A072-535A71F54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2527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has the hiccups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5024C9-10BB-4917-8113-EC93495FF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29905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Every time he hiccups, he changes shape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FF2D08-388A-4DC3-94F7-24844FCA2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392732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Every time he hiccups, he changes shape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57F7D4-2D4E-416A-8A2F-B002D273D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9716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Every time he hiccups, he changes shape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151B70-606F-4C76-92C0-DE34C2FC7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219692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is sleepy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A9E11B-A6F9-4668-8A1A-CE0BE14B9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9752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Every time he hiccups, he changes shape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3D121-75C0-4EF8-B33E-D102253A8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40547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tries to help him…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71F9BD-3128-4B40-A91C-E7035DBFC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39670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…by blowing a horn!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F63C3A-5975-4473-8961-55611997F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28539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I’m better!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AC259A-0383-47CB-9216-F57126CAB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94713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I’m better!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468CC5-E580-48B9-ACD7-B3180D11E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4966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isn’t better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66E719-26D7-443D-92F4-32E028435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5106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Hold your breath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5EA97E-4739-4AD3-BBCA-88BA0C1B0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8672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87553D-F9D6-473F-9D8A-78A3D359A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40873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Two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A3E69E-3E5F-4AC7-A998-58DAC43E6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177798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Three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83A356-A7D6-4672-9477-DCCA34AEF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65020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Goodnight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7139C5-0233-48BE-BED6-34809707C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95029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Four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1C5D99-60C7-4FB5-9D76-5B233B22F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9600"/>
            <a:ext cx="10515600" cy="4613275"/>
          </a:xfrm>
        </p:spPr>
      </p:pic>
    </p:spTree>
    <p:extLst>
      <p:ext uri="{BB962C8B-B14F-4D97-AF65-F5344CB8AC3E}">
        <p14:creationId xmlns:p14="http://schemas.microsoft.com/office/powerpoint/2010/main" val="344661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7AAE0-AED0-4A81-8F44-62D805D0B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19412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Six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963B14-AC7D-408D-B41D-84D994F4A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29433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Seven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93AF3A-AC82-4025-8AC6-1E5F3B3E8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100"/>
            <a:ext cx="10515600" cy="4676775"/>
          </a:xfrm>
        </p:spPr>
      </p:pic>
    </p:spTree>
    <p:extLst>
      <p:ext uri="{BB962C8B-B14F-4D97-AF65-F5344CB8AC3E}">
        <p14:creationId xmlns:p14="http://schemas.microsoft.com/office/powerpoint/2010/main" val="2932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Eight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E0C554-499A-49B2-B1F3-7242D2540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100"/>
            <a:ext cx="10515600" cy="4676775"/>
          </a:xfrm>
        </p:spPr>
      </p:pic>
    </p:spTree>
    <p:extLst>
      <p:ext uri="{BB962C8B-B14F-4D97-AF65-F5344CB8AC3E}">
        <p14:creationId xmlns:p14="http://schemas.microsoft.com/office/powerpoint/2010/main" val="42859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9E07AA-926D-44E1-BC1B-DDBC9429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33256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A490D8-CB02-4B88-B753-CED9046D6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12923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Eleven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A8F0F4-A322-4B63-A091-85E454867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426700" cy="4625975"/>
          </a:xfrm>
        </p:spPr>
      </p:pic>
    </p:spTree>
    <p:extLst>
      <p:ext uri="{BB962C8B-B14F-4D97-AF65-F5344CB8AC3E}">
        <p14:creationId xmlns:p14="http://schemas.microsoft.com/office/powerpoint/2010/main" val="42167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Twelve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FED536-5FA6-4175-9315-5FDA9D623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426700" cy="4651375"/>
          </a:xfrm>
        </p:spPr>
      </p:pic>
    </p:spTree>
    <p:extLst>
      <p:ext uri="{BB962C8B-B14F-4D97-AF65-F5344CB8AC3E}">
        <p14:creationId xmlns:p14="http://schemas.microsoft.com/office/powerpoint/2010/main" val="35329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Where has he gone?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18DEA-BE37-4ACE-A98E-307C6DEDB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24696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Goodnight Morph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B200E2-41EC-4885-93F1-53BA2B829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6537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Oh no!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E93429-A963-4698-9AF3-BBF3174D2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8014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fell on Worph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C8ADDC-71C2-4FC0-AD44-DC637DEF1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20155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fell on Worph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C94835-6C26-48B8-AC68-074C80E80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14399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I’m cured!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ECAD71-92ED-4E90-BDC6-FB816C0DE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7634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My hiccups are better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8508CE-91E0-400B-BDDC-D54DC0F7D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8512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Bye Morph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B5443A-1721-443E-9B56-3FD8FCDF8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9600"/>
            <a:ext cx="10515600" cy="4613275"/>
          </a:xfrm>
        </p:spPr>
      </p:pic>
    </p:spTree>
    <p:extLst>
      <p:ext uri="{BB962C8B-B14F-4D97-AF65-F5344CB8AC3E}">
        <p14:creationId xmlns:p14="http://schemas.microsoft.com/office/powerpoint/2010/main" val="80443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Now Worph has the hiccups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35CF88-F79B-4C37-9959-DE4AA60CD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6181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Now Worph has the hiccups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5B437A-B4BD-4B52-9A10-FECF68669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7351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Now Worph has the hiccups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738527-91C7-4F38-9ADF-975355C00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5909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Box of tricks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2BEA80-A686-4AF9-B0D8-D50F7800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0331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has found some sticky putty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A22FAA-F3D5-4E0C-83E0-33AB3D8CB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100"/>
            <a:ext cx="10515600" cy="4676775"/>
          </a:xfrm>
        </p:spPr>
      </p:pic>
    </p:spTree>
    <p:extLst>
      <p:ext uri="{BB962C8B-B14F-4D97-AF65-F5344CB8AC3E}">
        <p14:creationId xmlns:p14="http://schemas.microsoft.com/office/powerpoint/2010/main" val="10720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Morph is a magician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62361B-E5F4-4C04-A24A-1D4C6D0DC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8088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gicians sawing a woman in half">
            <a:extLst>
              <a:ext uri="{FF2B5EF4-FFF2-40B4-BE49-F238E27FC236}">
                <a16:creationId xmlns:a16="http://schemas.microsoft.com/office/drawing/2014/main" id="{B5B07882-B626-47C0-B27D-5FC40F8C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66750"/>
            <a:ext cx="68580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391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 is pretending to saw Worph in half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E20AC7-010C-4B02-872B-19ECC6E80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10515600" cy="4664075"/>
          </a:xfrm>
        </p:spPr>
      </p:pic>
    </p:spTree>
    <p:extLst>
      <p:ext uri="{BB962C8B-B14F-4D97-AF65-F5344CB8AC3E}">
        <p14:creationId xmlns:p14="http://schemas.microsoft.com/office/powerpoint/2010/main" val="283913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 is pretending to saw Worph in half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793149-6936-4285-9179-A4C30C3F2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15038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Ta-da!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05E520-FFDA-4660-B99A-A1F0A169C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2778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Look!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34FAB8-313D-437C-AFCA-AA1D690D5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202242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Look!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166746-EE5A-4134-B180-A693D296F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42416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Magic!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C03906-2BA1-426D-8F1C-ED2D28B1B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24474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Ta-da!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B0E07D-23D2-4F3C-8D62-D2EC7A22E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6063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is fine!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E19829-E1A8-49BB-8DD3-60727330F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40712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has found some sticky putty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ADE5E9-ECF9-4990-80BF-C1A2017FC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26538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C9DB5D-0A28-4635-B2C8-F40D2D28B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9413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High five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C2E8F7-905F-4D27-A505-79587236F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70283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Oh no! Morph’s legs have walked away!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2FFBFF-2F2A-40FA-A3DF-E00B59DD2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100"/>
            <a:ext cx="10515600" cy="4676775"/>
          </a:xfrm>
        </p:spPr>
      </p:pic>
    </p:spTree>
    <p:extLst>
      <p:ext uri="{BB962C8B-B14F-4D97-AF65-F5344CB8AC3E}">
        <p14:creationId xmlns:p14="http://schemas.microsoft.com/office/powerpoint/2010/main" val="39403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thinks it’s very funny!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AD5FDE-BF19-48D7-A92D-6C5007466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855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Come here!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725912-65F9-4AAD-A3BD-BADC37728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80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Come here!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EE879D-5F22-4E1D-82E5-D1E52F7D7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5353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Come here!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A12E59-E74D-4ED1-8A92-373264252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185170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fixes Morph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9861C6-81AD-49D8-8E42-925F2A40E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4026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fixes Morph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E6188B-A5F6-4BB3-9AC5-779873E24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414000" cy="4638675"/>
          </a:xfrm>
        </p:spPr>
      </p:pic>
    </p:spTree>
    <p:extLst>
      <p:ext uri="{BB962C8B-B14F-4D97-AF65-F5344CB8AC3E}">
        <p14:creationId xmlns:p14="http://schemas.microsoft.com/office/powerpoint/2010/main" val="33717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9CAA55-BC70-4EB4-AE74-0945BD269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4210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has found some sticky putty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683F5A-1247-4B18-BAED-CB8C7E4E4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10515600" cy="4625975"/>
          </a:xfrm>
        </p:spPr>
      </p:pic>
    </p:spTree>
    <p:extLst>
      <p:ext uri="{BB962C8B-B14F-4D97-AF65-F5344CB8AC3E}">
        <p14:creationId xmlns:p14="http://schemas.microsoft.com/office/powerpoint/2010/main" val="335162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Oh no! Morph is the wrong way round!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79AB3F-9717-45BF-BC91-AE804CE9E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21153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Oh no! Morph is the wrong way round!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117B42-AB95-45D3-A553-838794324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00"/>
            <a:ext cx="10515600" cy="4638675"/>
          </a:xfrm>
        </p:spPr>
      </p:pic>
    </p:spTree>
    <p:extLst>
      <p:ext uri="{BB962C8B-B14F-4D97-AF65-F5344CB8AC3E}">
        <p14:creationId xmlns:p14="http://schemas.microsoft.com/office/powerpoint/2010/main" val="3378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C2-0902-453C-883F-96FAF82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Worph wants to play a trick on Morph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9F7E83-1532-4541-960F-418C6E644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1500"/>
            <a:ext cx="10515600" cy="4651375"/>
          </a:xfrm>
        </p:spPr>
      </p:pic>
    </p:spTree>
    <p:extLst>
      <p:ext uri="{BB962C8B-B14F-4D97-AF65-F5344CB8AC3E}">
        <p14:creationId xmlns:p14="http://schemas.microsoft.com/office/powerpoint/2010/main" val="13357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321</Words>
  <Application>Microsoft Office PowerPoint</Application>
  <PresentationFormat>Widescreen</PresentationFormat>
  <Paragraphs>81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Morph and Worph</vt:lpstr>
      <vt:lpstr>Stick up</vt:lpstr>
      <vt:lpstr>Morph is sleepy</vt:lpstr>
      <vt:lpstr>Goodnight</vt:lpstr>
      <vt:lpstr>Goodnight Morph</vt:lpstr>
      <vt:lpstr>Worph has found some sticky putty</vt:lpstr>
      <vt:lpstr>Worph has found some sticky putty</vt:lpstr>
      <vt:lpstr>Worph has found some sticky putty</vt:lpstr>
      <vt:lpstr>Worph wants to play a trick on Morph</vt:lpstr>
      <vt:lpstr>Worph has stuck everything to the wall!</vt:lpstr>
      <vt:lpstr>Worph has stuck everything to the wall!</vt:lpstr>
      <vt:lpstr>It’s time for Morph to wake up</vt:lpstr>
      <vt:lpstr>It’s time for Morph to wake up</vt:lpstr>
      <vt:lpstr>It’s time for Morph to wake up</vt:lpstr>
      <vt:lpstr>He brushes his teeth</vt:lpstr>
      <vt:lpstr>Everything falls down</vt:lpstr>
      <vt:lpstr>Everything falls down</vt:lpstr>
      <vt:lpstr>Good morning Worph</vt:lpstr>
      <vt:lpstr>What?</vt:lpstr>
      <vt:lpstr>Morph is walking on the wall</vt:lpstr>
      <vt:lpstr>Morph is walking on the wall</vt:lpstr>
      <vt:lpstr>Oh no!</vt:lpstr>
      <vt:lpstr>Worph has been squashed!</vt:lpstr>
      <vt:lpstr>Hiccups</vt:lpstr>
      <vt:lpstr>Morph has the hiccups</vt:lpstr>
      <vt:lpstr>Morph has the hiccups</vt:lpstr>
      <vt:lpstr>Every time he hiccups, he changes shape</vt:lpstr>
      <vt:lpstr>Every time he hiccups, he changes shape</vt:lpstr>
      <vt:lpstr>Every time he hiccups, he changes shape</vt:lpstr>
      <vt:lpstr>Every time he hiccups, he changes shape</vt:lpstr>
      <vt:lpstr>Worph tries to help him…</vt:lpstr>
      <vt:lpstr>…by blowing a horn!</vt:lpstr>
      <vt:lpstr>I’m better!</vt:lpstr>
      <vt:lpstr>I’m better!</vt:lpstr>
      <vt:lpstr>Morph isn’t better</vt:lpstr>
      <vt:lpstr>Hold your breath</vt:lpstr>
      <vt:lpstr>One</vt:lpstr>
      <vt:lpstr>Two</vt:lpstr>
      <vt:lpstr>Three</vt:lpstr>
      <vt:lpstr>Four</vt:lpstr>
      <vt:lpstr>Five</vt:lpstr>
      <vt:lpstr>Six</vt:lpstr>
      <vt:lpstr>Seven</vt:lpstr>
      <vt:lpstr>Eight</vt:lpstr>
      <vt:lpstr>Nine</vt:lpstr>
      <vt:lpstr>Ten</vt:lpstr>
      <vt:lpstr>Eleven</vt:lpstr>
      <vt:lpstr>Twelve</vt:lpstr>
      <vt:lpstr>Where has he gone?</vt:lpstr>
      <vt:lpstr>Oh no!</vt:lpstr>
      <vt:lpstr>Morph fell on Worph</vt:lpstr>
      <vt:lpstr>Morph fell on Worph</vt:lpstr>
      <vt:lpstr>I’m cured!</vt:lpstr>
      <vt:lpstr>My hiccups are better</vt:lpstr>
      <vt:lpstr>Bye Morph</vt:lpstr>
      <vt:lpstr>Now Worph has the hiccups</vt:lpstr>
      <vt:lpstr>Now Worph has the hiccups</vt:lpstr>
      <vt:lpstr>Now Worph has the hiccups</vt:lpstr>
      <vt:lpstr>Box of tricks</vt:lpstr>
      <vt:lpstr>Morph is a magician</vt:lpstr>
      <vt:lpstr>PowerPoint Presentation</vt:lpstr>
      <vt:lpstr>He is pretending to saw Worph in half</vt:lpstr>
      <vt:lpstr>He is pretending to saw Worph in half</vt:lpstr>
      <vt:lpstr>Ta-da!</vt:lpstr>
      <vt:lpstr>Look!</vt:lpstr>
      <vt:lpstr>Look!</vt:lpstr>
      <vt:lpstr>Magic!</vt:lpstr>
      <vt:lpstr>Ta-da!</vt:lpstr>
      <vt:lpstr>Worph is fine!</vt:lpstr>
      <vt:lpstr>Thank you</vt:lpstr>
      <vt:lpstr>High five</vt:lpstr>
      <vt:lpstr>Oh no! Morph’s legs have walked away!</vt:lpstr>
      <vt:lpstr>Worph thinks it’s very funny!</vt:lpstr>
      <vt:lpstr>Come here!</vt:lpstr>
      <vt:lpstr>Come here!</vt:lpstr>
      <vt:lpstr>Come here!</vt:lpstr>
      <vt:lpstr>Worph fixes Morph</vt:lpstr>
      <vt:lpstr>Worph fixes Morph</vt:lpstr>
      <vt:lpstr>Thank you</vt:lpstr>
      <vt:lpstr>Oh no! Morph is the wrong way round!</vt:lpstr>
      <vt:lpstr>Oh no! Morph is the wrong way round!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 and Worph</dc:title>
  <dc:creator>User</dc:creator>
  <cp:lastModifiedBy>User</cp:lastModifiedBy>
  <cp:revision>7</cp:revision>
  <dcterms:created xsi:type="dcterms:W3CDTF">2019-07-27T19:33:11Z</dcterms:created>
  <dcterms:modified xsi:type="dcterms:W3CDTF">2019-07-27T20:36:58Z</dcterms:modified>
</cp:coreProperties>
</file>