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60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9" r:id="rId98"/>
    <p:sldId id="352" r:id="rId99"/>
    <p:sldId id="353" r:id="rId100"/>
    <p:sldId id="354" r:id="rId101"/>
    <p:sldId id="355" r:id="rId102"/>
    <p:sldId id="356" r:id="rId103"/>
    <p:sldId id="357" r:id="rId104"/>
    <p:sldId id="358" r:id="rId10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79B32-B05A-AFEE-3A80-B00A6D35DE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737F46-67D4-8608-EE78-09B9AF244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65285-F7FD-42D1-6C5F-BB59C1AB5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4C861-ECF7-BF3C-46AF-ED1E06DC4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68726-1340-CCAD-AA23-C11E5F183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39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C5A23-68F6-D03F-F690-9E9473381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7ECFC-966A-08D7-D9C6-FB9F9E543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CA760-8E59-FDAC-FE2A-0F3FF3D2B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A5768-E21A-C8E1-9868-A45FA3E1C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6FDA8-8978-BE61-DE0C-F4F95B823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774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E91DD-DBEC-093F-CBCE-EE5EFC55E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0701F-9007-F4D3-A673-832ACDD32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98D6D-ACE5-C8CD-9092-BBFE5F970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39C99-3A81-0263-D680-976D082D3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C5727-2D76-A010-5117-FEB0F23B2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247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75ADC-5758-FC63-9F0E-A7E6F2A2B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9F281-2F70-D4B9-49DE-565BE87734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219797-B8D6-EC7F-0E7F-0553A44260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5AFD35-9A5E-74ED-F6D2-EE65B4E81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01BDB-22EA-0EE7-FF6B-F6B636AD6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974D3D-3242-4F3A-D259-146225134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261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73A98-E1CB-5577-ACB6-986ADB5BE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24AE5-4DFB-D280-1939-6F5A00D7A6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2C969A-7499-6629-129A-7C3825A4C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465111-EB06-B638-3C50-EE7453ED39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315747-E160-0DE1-478B-EEFEADB1EB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954ACA-1E38-BC78-A5AF-BA86B7928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9558F-9ED3-26BC-BB7A-57FC7F5CC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07927-8248-E778-7811-F931EFA2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71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D1381-EBC9-07A8-49C6-AE43B5FCF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1D43B1-F095-5F0F-47ED-9D2B6CC1B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5804E2-51FD-57B5-44DC-4B6264598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9B4433-5499-BCBA-E7E8-1294CE279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080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D1EDE6-4798-318A-0230-5560E60A4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18F543-251F-574D-18D0-1D20C2FC7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D7EDAA-4478-D756-6740-264AFE21C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88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5984E-B7EA-B6A0-23BB-EFCC39788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8F912-AFF4-58DB-E49F-8915B9907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4AB3F-BCC0-5479-21F5-5DA77456B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42F2AD-9902-59F4-EFA3-046E1E3DA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A16106-7438-7BA2-5C9E-7E2286463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E48358-58F5-A774-6559-AED84C932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909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83BE0-A408-0FBC-627D-21010636B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B31876-2A73-DCBC-5290-0F32A42652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DBFA15-8973-E678-874A-E1B3901B3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A7C4A7-016A-BEF7-51CF-D03B5A620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D8514-0019-A556-EA7D-AB78F849E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EE86BF-5841-AAC2-E738-F76C8D9A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457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72574-C287-A790-8843-8A1B93083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8518DC-6781-CE5F-BC57-DED007BE17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95D0F8-3082-C4F6-1331-7E957D0A1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89578-3345-FF27-8D1C-A9C43855D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3D8DBF-BC4B-5FC9-BC1D-97112F998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858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76A996-F836-B242-7D1C-7324632E47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3CE6EA-5BB7-E6BF-7319-329AECB0E8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5E718-35DD-5DC6-6D6E-E3D1DEF1E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19852-2917-64BC-C221-2AF971664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B84ED-80F2-5FB8-D975-0F2A9CEEF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39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F53570-55D1-CFF5-84CA-17FFB5A41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CAF11-8B0F-A85A-1C41-DF0BB725A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A28EA-852D-4DD2-E682-F4E14B41B2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1DBAB-273A-4895-A9F6-419812D3C133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D7AEE-0E4D-38D1-E43A-1DB28905DC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C3FA1-F73F-07A0-3BA9-E79E0BCC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340E5-A659-4E80-B819-BF6BE1F49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95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7ABCE-7AF0-AE61-9EC2-75A73CF026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Shaun the Sheep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091004-1B62-5FB1-A978-2B0C2A469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Dirty Dog</a:t>
            </a:r>
          </a:p>
        </p:txBody>
      </p:sp>
    </p:spTree>
    <p:extLst>
      <p:ext uri="{BB962C8B-B14F-4D97-AF65-F5344CB8AC3E}">
        <p14:creationId xmlns:p14="http://schemas.microsoft.com/office/powerpoint/2010/main" val="755913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DE20B-7D6B-6296-6E9E-D976B8C80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Dirty Dog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62F09B-E601-A1BA-1311-7F21753161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15975" r="14937" b="11972"/>
          <a:stretch>
            <a:fillRect/>
          </a:stretch>
        </p:blipFill>
        <p:spPr>
          <a:xfrm>
            <a:off x="1848000" y="1854157"/>
            <a:ext cx="8496000" cy="4903859"/>
          </a:xfrm>
        </p:spPr>
      </p:pic>
    </p:spTree>
    <p:extLst>
      <p:ext uri="{BB962C8B-B14F-4D97-AF65-F5344CB8AC3E}">
        <p14:creationId xmlns:p14="http://schemas.microsoft.com/office/powerpoint/2010/main" val="177606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9396A-C397-57B0-765C-D396D6B7F4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2BC2C-718B-53EB-F36A-CEC0A1C0D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playing with a football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58E345-7C8C-4BC0-1922-96B25DA02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5542" r="15360" b="16746"/>
          <a:stretch>
            <a:fillRect/>
          </a:stretch>
        </p:blipFill>
        <p:spPr>
          <a:xfrm>
            <a:off x="1848000" y="1865913"/>
            <a:ext cx="8496000" cy="4626962"/>
          </a:xfrm>
        </p:spPr>
      </p:pic>
    </p:spTree>
    <p:extLst>
      <p:ext uri="{BB962C8B-B14F-4D97-AF65-F5344CB8AC3E}">
        <p14:creationId xmlns:p14="http://schemas.microsoft.com/office/powerpoint/2010/main" val="414475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018D1-F3CE-69E1-E61F-9E1D5CAF8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F00C8-4D9E-9308-6F23-8510BFEC3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playing with a football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E2D059-3808-5371-827C-41CC122B5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5833" r="15031" b="14995"/>
          <a:stretch>
            <a:fillRect/>
          </a:stretch>
        </p:blipFill>
        <p:spPr>
          <a:xfrm>
            <a:off x="1848000" y="1926543"/>
            <a:ext cx="8496000" cy="4715557"/>
          </a:xfrm>
        </p:spPr>
      </p:pic>
    </p:spTree>
    <p:extLst>
      <p:ext uri="{BB962C8B-B14F-4D97-AF65-F5344CB8AC3E}">
        <p14:creationId xmlns:p14="http://schemas.microsoft.com/office/powerpoint/2010/main" val="309197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76A231-F2EC-5C7D-587A-52DFA5D64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5EC48-D83E-FFCA-73D2-AF9FD13E0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playing with a football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C3F03F-78DD-A1DC-D23C-A88910FE6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666" r="14702" b="15870"/>
          <a:stretch>
            <a:fillRect/>
          </a:stretch>
        </p:blipFill>
        <p:spPr>
          <a:xfrm>
            <a:off x="1848000" y="1892299"/>
            <a:ext cx="8496000" cy="4713397"/>
          </a:xfrm>
        </p:spPr>
      </p:pic>
    </p:spTree>
    <p:extLst>
      <p:ext uri="{BB962C8B-B14F-4D97-AF65-F5344CB8AC3E}">
        <p14:creationId xmlns:p14="http://schemas.microsoft.com/office/powerpoint/2010/main" val="107049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B9B51-C994-9F90-403F-D524AFE20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1EC74-4539-C5F5-BB57-17CEDBD98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Kick the ball over to me Shaun!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61DD47-D693-511F-9465-24510D0EB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7" r="15195" b="15870"/>
          <a:stretch>
            <a:fillRect/>
          </a:stretch>
        </p:blipFill>
        <p:spPr>
          <a:xfrm>
            <a:off x="1848000" y="1866856"/>
            <a:ext cx="8496000" cy="4715557"/>
          </a:xfrm>
        </p:spPr>
      </p:pic>
    </p:spTree>
    <p:extLst>
      <p:ext uri="{BB962C8B-B14F-4D97-AF65-F5344CB8AC3E}">
        <p14:creationId xmlns:p14="http://schemas.microsoft.com/office/powerpoint/2010/main" val="1747016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5D4B1-625C-F264-369F-55C66595B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9E276-D89D-49F3-F2B4-FE027DA16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Kick the ball over to me Shaun!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7311CC-BF75-5D18-D033-438BB0AE46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5833" r="14866" b="14995"/>
          <a:stretch>
            <a:fillRect/>
          </a:stretch>
        </p:blipFill>
        <p:spPr>
          <a:xfrm>
            <a:off x="1848000" y="1924803"/>
            <a:ext cx="8496000" cy="4704597"/>
          </a:xfrm>
        </p:spPr>
      </p:pic>
    </p:spTree>
    <p:extLst>
      <p:ext uri="{BB962C8B-B14F-4D97-AF65-F5344CB8AC3E}">
        <p14:creationId xmlns:p14="http://schemas.microsoft.com/office/powerpoint/2010/main" val="223253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80835-28B0-242D-BD5D-FD577CC8E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87B86-5304-4624-EC34-5C9406C8A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kicks the ball too hard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7D4F06-4BDC-21AF-6F29-B87A63875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958" r="15195" b="15287"/>
          <a:stretch>
            <a:fillRect/>
          </a:stretch>
        </p:blipFill>
        <p:spPr>
          <a:xfrm>
            <a:off x="1848000" y="1930356"/>
            <a:ext cx="8496000" cy="4777777"/>
          </a:xfrm>
        </p:spPr>
      </p:pic>
    </p:spTree>
    <p:extLst>
      <p:ext uri="{BB962C8B-B14F-4D97-AF65-F5344CB8AC3E}">
        <p14:creationId xmlns:p14="http://schemas.microsoft.com/office/powerpoint/2010/main" val="86551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AF15F-BE31-D16E-D529-C8D941C82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05B50-0CB6-0EBA-96EC-90CDA9F61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kicks the ball too hard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5D86E3-E275-847A-1DD6-2FBED1967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7" r="15031" b="16163"/>
          <a:stretch>
            <a:fillRect/>
          </a:stretch>
        </p:blipFill>
        <p:spPr>
          <a:xfrm>
            <a:off x="1848000" y="1906628"/>
            <a:ext cx="8496000" cy="4684672"/>
          </a:xfrm>
        </p:spPr>
      </p:pic>
    </p:spTree>
    <p:extLst>
      <p:ext uri="{BB962C8B-B14F-4D97-AF65-F5344CB8AC3E}">
        <p14:creationId xmlns:p14="http://schemas.microsoft.com/office/powerpoint/2010/main" val="140724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6B5930-F663-2A39-B3C6-78E486E41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86703-45EE-8D69-7C84-F85AD8AF3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kicks the ball too hard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78CDE4-85C5-F140-FADA-B04090C52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5542" r="15195" b="14994"/>
          <a:stretch>
            <a:fillRect/>
          </a:stretch>
        </p:blipFill>
        <p:spPr>
          <a:xfrm>
            <a:off x="1848000" y="1904999"/>
            <a:ext cx="8496000" cy="4735513"/>
          </a:xfrm>
        </p:spPr>
      </p:pic>
    </p:spTree>
    <p:extLst>
      <p:ext uri="{BB962C8B-B14F-4D97-AF65-F5344CB8AC3E}">
        <p14:creationId xmlns:p14="http://schemas.microsoft.com/office/powerpoint/2010/main" val="1420603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C9CAB-7DEA-9659-ECAB-355F3CDD9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C446D-18F6-515A-19A3-2B9360B7E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kicks the ball too hard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E59B2E1-E443-0B5A-54E8-4BAB67F3B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6417" r="15524" b="15286"/>
          <a:stretch>
            <a:fillRect/>
          </a:stretch>
        </p:blipFill>
        <p:spPr>
          <a:xfrm>
            <a:off x="1848000" y="1892256"/>
            <a:ext cx="8496000" cy="4699925"/>
          </a:xfrm>
        </p:spPr>
      </p:pic>
    </p:spTree>
    <p:extLst>
      <p:ext uri="{BB962C8B-B14F-4D97-AF65-F5344CB8AC3E}">
        <p14:creationId xmlns:p14="http://schemas.microsoft.com/office/powerpoint/2010/main" val="190965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3172A-D80B-12A8-244C-F2F9AAA6B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38A09-6E90-0604-2D8D-459FE6DCC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falls over a trough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955405-EFE8-F0D7-0875-BCE45EC035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6126" r="14867" b="16454"/>
          <a:stretch>
            <a:fillRect/>
          </a:stretch>
        </p:blipFill>
        <p:spPr>
          <a:xfrm>
            <a:off x="1848000" y="1918072"/>
            <a:ext cx="8496000" cy="4574803"/>
          </a:xfrm>
        </p:spPr>
      </p:pic>
    </p:spTree>
    <p:extLst>
      <p:ext uri="{BB962C8B-B14F-4D97-AF65-F5344CB8AC3E}">
        <p14:creationId xmlns:p14="http://schemas.microsoft.com/office/powerpoint/2010/main" val="411997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B469DB-3043-BF27-DA8B-83BD8F131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FC46-3BC2-9B42-AB7B-88F835CFD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falls over a trough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A2A2264-6B6A-B45D-4397-C0E1D7E9F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958" r="14702" b="14703"/>
          <a:stretch>
            <a:fillRect/>
          </a:stretch>
        </p:blipFill>
        <p:spPr>
          <a:xfrm>
            <a:off x="1848000" y="1892256"/>
            <a:ext cx="8496000" cy="4783961"/>
          </a:xfrm>
        </p:spPr>
      </p:pic>
    </p:spTree>
    <p:extLst>
      <p:ext uri="{BB962C8B-B14F-4D97-AF65-F5344CB8AC3E}">
        <p14:creationId xmlns:p14="http://schemas.microsoft.com/office/powerpoint/2010/main" val="246289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67ABC-809C-B903-2ED7-5766BED94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F2312-EA69-E10E-EFC1-722E7BBE9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falls over a trough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99A49E-E2ED-E2D4-E9BF-E5DA23AF1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666" r="14867" b="15870"/>
          <a:stretch>
            <a:fillRect/>
          </a:stretch>
        </p:blipFill>
        <p:spPr>
          <a:xfrm>
            <a:off x="1848000" y="1917699"/>
            <a:ext cx="8496000" cy="4735513"/>
          </a:xfrm>
        </p:spPr>
      </p:pic>
    </p:spTree>
    <p:extLst>
      <p:ext uri="{BB962C8B-B14F-4D97-AF65-F5344CB8AC3E}">
        <p14:creationId xmlns:p14="http://schemas.microsoft.com/office/powerpoint/2010/main" val="130634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71553-8EE7-FE6D-7BDC-F5140AC2B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4E7C1-4B92-65EB-9EC0-DDBA01BCC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ball lands in the woods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D757A69-22F5-B473-555E-EA56E0662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5250" r="15195" b="14702"/>
          <a:stretch>
            <a:fillRect/>
          </a:stretch>
        </p:blipFill>
        <p:spPr>
          <a:xfrm>
            <a:off x="1848000" y="1879598"/>
            <a:ext cx="8496000" cy="4775254"/>
          </a:xfrm>
        </p:spPr>
      </p:pic>
    </p:spTree>
    <p:extLst>
      <p:ext uri="{BB962C8B-B14F-4D97-AF65-F5344CB8AC3E}">
        <p14:creationId xmlns:p14="http://schemas.microsoft.com/office/powerpoint/2010/main" val="88599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C0FC64-15F7-E66B-E9A4-52D104652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38A6F-EE0C-0FBE-1B5A-595FCF3F8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ball lands in the woods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596313-B985-E4CC-0E5C-8AD615DB01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5250" r="15195" b="16162"/>
          <a:stretch>
            <a:fillRect/>
          </a:stretch>
        </p:blipFill>
        <p:spPr>
          <a:xfrm>
            <a:off x="1848000" y="1930399"/>
            <a:ext cx="8496000" cy="4697799"/>
          </a:xfrm>
        </p:spPr>
      </p:pic>
    </p:spTree>
    <p:extLst>
      <p:ext uri="{BB962C8B-B14F-4D97-AF65-F5344CB8AC3E}">
        <p14:creationId xmlns:p14="http://schemas.microsoft.com/office/powerpoint/2010/main" val="1750831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1914B-A33A-67DE-7F7E-E5CB76866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FBCBE-38D1-50F1-734D-9DC32FD96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ball lands in the woods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652E04-A265-31BA-97B9-D733DB1D3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6417" r="14702" b="15870"/>
          <a:stretch>
            <a:fillRect/>
          </a:stretch>
        </p:blipFill>
        <p:spPr>
          <a:xfrm>
            <a:off x="1848000" y="1898261"/>
            <a:ext cx="8496000" cy="4594614"/>
          </a:xfrm>
        </p:spPr>
      </p:pic>
    </p:spTree>
    <p:extLst>
      <p:ext uri="{BB962C8B-B14F-4D97-AF65-F5344CB8AC3E}">
        <p14:creationId xmlns:p14="http://schemas.microsoft.com/office/powerpoint/2010/main" val="77822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B7214-9753-AE6A-5719-AF1B552D9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C7344-A6F3-B302-7D94-BBD55BCE8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walks into the woods to find the 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BE7EE6E-A65F-5613-7084-ED8427098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082" r="15195" b="14703"/>
          <a:stretch>
            <a:fillRect/>
          </a:stretch>
        </p:blipFill>
        <p:spPr>
          <a:xfrm>
            <a:off x="1848000" y="1854156"/>
            <a:ext cx="8496000" cy="4854822"/>
          </a:xfrm>
        </p:spPr>
      </p:pic>
    </p:spTree>
    <p:extLst>
      <p:ext uri="{BB962C8B-B14F-4D97-AF65-F5344CB8AC3E}">
        <p14:creationId xmlns:p14="http://schemas.microsoft.com/office/powerpoint/2010/main" val="55726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C6E3-D6E6-1679-331F-9C95F66A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1ACEE-D89E-2044-9F01-32F6831C8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It’s very dark and spooky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18A1236-D20C-C41D-24AA-273F84157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6125" r="15523" b="14119"/>
          <a:stretch>
            <a:fillRect/>
          </a:stretch>
        </p:blipFill>
        <p:spPr>
          <a:xfrm>
            <a:off x="1848000" y="1854199"/>
            <a:ext cx="8496000" cy="4788981"/>
          </a:xfrm>
        </p:spPr>
      </p:pic>
    </p:spTree>
    <p:extLst>
      <p:ext uri="{BB962C8B-B14F-4D97-AF65-F5344CB8AC3E}">
        <p14:creationId xmlns:p14="http://schemas.microsoft.com/office/powerpoint/2010/main" val="86068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DE6510-1BFE-E420-9582-D6BBFC7AB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98B5D-A654-1EAF-7DA0-B5DA78A09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It’s very dark and spooky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094A70-0CE4-61FA-DE10-94F971274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666" r="14538" b="16454"/>
          <a:stretch>
            <a:fillRect/>
          </a:stretch>
        </p:blipFill>
        <p:spPr>
          <a:xfrm>
            <a:off x="1848000" y="1918865"/>
            <a:ext cx="8496000" cy="4662910"/>
          </a:xfrm>
        </p:spPr>
      </p:pic>
    </p:spTree>
    <p:extLst>
      <p:ext uri="{BB962C8B-B14F-4D97-AF65-F5344CB8AC3E}">
        <p14:creationId xmlns:p14="http://schemas.microsoft.com/office/powerpoint/2010/main" val="261144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F51CE-5042-0B1B-59D3-4F4C9FEA2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4881E-E39C-E9AD-D9F1-3095100E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ball is floating in a pond full of lily pads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DB4291-DAFB-CC75-2267-B21950D7A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3790" r="14867" b="14995"/>
          <a:stretch>
            <a:fillRect/>
          </a:stretch>
        </p:blipFill>
        <p:spPr>
          <a:xfrm>
            <a:off x="1848000" y="1879599"/>
            <a:ext cx="8496000" cy="4866279"/>
          </a:xfrm>
        </p:spPr>
      </p:pic>
    </p:spTree>
    <p:extLst>
      <p:ext uri="{BB962C8B-B14F-4D97-AF65-F5344CB8AC3E}">
        <p14:creationId xmlns:p14="http://schemas.microsoft.com/office/powerpoint/2010/main" val="78084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F650C5-FE84-A9A3-F4DA-29C059E267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000" y="94849"/>
            <a:ext cx="6192000" cy="666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076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C22299-032D-81F2-7FFE-F935549A6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11057-2BA0-9AC5-2C91-4CB133A3C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tries to walk into the pond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5D9B61-4B2E-1253-EB45-E7E817C35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3207" r="14538" b="15287"/>
          <a:stretch>
            <a:fillRect/>
          </a:stretch>
        </p:blipFill>
        <p:spPr>
          <a:xfrm>
            <a:off x="1848000" y="1879598"/>
            <a:ext cx="8496000" cy="4840776"/>
          </a:xfrm>
        </p:spPr>
      </p:pic>
    </p:spTree>
    <p:extLst>
      <p:ext uri="{BB962C8B-B14F-4D97-AF65-F5344CB8AC3E}">
        <p14:creationId xmlns:p14="http://schemas.microsoft.com/office/powerpoint/2010/main" val="226867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FF5FF-E67D-7943-351E-997999CD3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BDDF4-6276-4AD7-42F1-CE77FB7DB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It’s too cold and now his leg is dirty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E10655-74E0-267B-E974-1CB70A2C7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3207" r="14538" b="14703"/>
          <a:stretch>
            <a:fillRect/>
          </a:stretch>
        </p:blipFill>
        <p:spPr>
          <a:xfrm>
            <a:off x="1848000" y="1866856"/>
            <a:ext cx="8496000" cy="4891614"/>
          </a:xfrm>
        </p:spPr>
      </p:pic>
    </p:spTree>
    <p:extLst>
      <p:ext uri="{BB962C8B-B14F-4D97-AF65-F5344CB8AC3E}">
        <p14:creationId xmlns:p14="http://schemas.microsoft.com/office/powerpoint/2010/main" val="382728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9CA43-6578-F861-0205-8371C1B143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158AF-DBA2-1DEB-35CF-37765DD79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can’t reach the 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1C4361D-8CC2-CC7F-95F5-276FC5D267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374" r="14538" b="15287"/>
          <a:stretch>
            <a:fillRect/>
          </a:stretch>
        </p:blipFill>
        <p:spPr>
          <a:xfrm>
            <a:off x="1848000" y="1892299"/>
            <a:ext cx="8496000" cy="4772831"/>
          </a:xfrm>
        </p:spPr>
      </p:pic>
    </p:spTree>
    <p:extLst>
      <p:ext uri="{BB962C8B-B14F-4D97-AF65-F5344CB8AC3E}">
        <p14:creationId xmlns:p14="http://schemas.microsoft.com/office/powerpoint/2010/main" val="24137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9C146-FC14-5A8B-BDE1-9847B5762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51A8A-8B81-8940-D51B-0BD0BC236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falls into the pond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C3177A-E060-B0C2-8707-1083915D9F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8" r="14867" b="14411"/>
          <a:stretch>
            <a:fillRect/>
          </a:stretch>
        </p:blipFill>
        <p:spPr>
          <a:xfrm>
            <a:off x="1848000" y="1866898"/>
            <a:ext cx="8496000" cy="4792642"/>
          </a:xfrm>
        </p:spPr>
      </p:pic>
    </p:spTree>
    <p:extLst>
      <p:ext uri="{BB962C8B-B14F-4D97-AF65-F5344CB8AC3E}">
        <p14:creationId xmlns:p14="http://schemas.microsoft.com/office/powerpoint/2010/main" val="237831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B7AD2-DBF0-55EE-FDF8-3B956B658A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9AB2D-78D2-6C26-7F0B-4418B8F69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falls into the pond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D68DF7-F31D-0B55-FB01-5B5C3BC04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3790" r="14866" b="15870"/>
          <a:stretch>
            <a:fillRect/>
          </a:stretch>
        </p:blipFill>
        <p:spPr>
          <a:xfrm>
            <a:off x="1848000" y="1854156"/>
            <a:ext cx="8496000" cy="4783961"/>
          </a:xfrm>
        </p:spPr>
      </p:pic>
    </p:spTree>
    <p:extLst>
      <p:ext uri="{BB962C8B-B14F-4D97-AF65-F5344CB8AC3E}">
        <p14:creationId xmlns:p14="http://schemas.microsoft.com/office/powerpoint/2010/main" val="2069568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FC4BD-4672-7A5D-E903-31C9856C5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8B7B8-E822-DF00-AB36-25C68ABC8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falls into the pond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F15FCA-AD8A-60D9-7338-6B74E3CB01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666" r="15195" b="14995"/>
          <a:stretch>
            <a:fillRect/>
          </a:stretch>
        </p:blipFill>
        <p:spPr>
          <a:xfrm>
            <a:off x="1848000" y="1841456"/>
            <a:ext cx="8496000" cy="4795210"/>
          </a:xfrm>
        </p:spPr>
      </p:pic>
    </p:spTree>
    <p:extLst>
      <p:ext uri="{BB962C8B-B14F-4D97-AF65-F5344CB8AC3E}">
        <p14:creationId xmlns:p14="http://schemas.microsoft.com/office/powerpoint/2010/main" val="72735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1BDC2-BD24-200B-84B4-112E609C0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AE8B5-2D54-2B94-CA02-594CC6B0C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His head looks really strange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3A3BDA-F49D-3088-F00D-F7AFA2BDCC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8" t="15541" r="15031" b="14995"/>
          <a:stretch>
            <a:fillRect/>
          </a:stretch>
        </p:blipFill>
        <p:spPr>
          <a:xfrm>
            <a:off x="1848000" y="1904999"/>
            <a:ext cx="8496000" cy="4713397"/>
          </a:xfrm>
        </p:spPr>
      </p:pic>
    </p:spTree>
    <p:extLst>
      <p:ext uri="{BB962C8B-B14F-4D97-AF65-F5344CB8AC3E}">
        <p14:creationId xmlns:p14="http://schemas.microsoft.com/office/powerpoint/2010/main" val="91555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F736B-C51A-5417-9D5F-B4149372E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CAF70-654D-64CE-59E9-785F9C5C0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run away from the strange creature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862CC5-D1D8-5778-32B5-E5EE6959B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5250" r="15031" b="15286"/>
          <a:stretch>
            <a:fillRect/>
          </a:stretch>
        </p:blipFill>
        <p:spPr>
          <a:xfrm>
            <a:off x="1848000" y="1904999"/>
            <a:ext cx="8496000" cy="4735513"/>
          </a:xfrm>
        </p:spPr>
      </p:pic>
    </p:spTree>
    <p:extLst>
      <p:ext uri="{BB962C8B-B14F-4D97-AF65-F5344CB8AC3E}">
        <p14:creationId xmlns:p14="http://schemas.microsoft.com/office/powerpoint/2010/main" val="2462308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C5AA0-1DAF-7BFB-897C-B7E44E571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F1CBB-5248-FFCE-D6A6-A759C0C18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run away from the strange creature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B6E69F-9CA8-49ED-F704-11A39BBCB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8" t="15833" r="15031" b="14995"/>
          <a:stretch>
            <a:fillRect/>
          </a:stretch>
        </p:blipFill>
        <p:spPr>
          <a:xfrm>
            <a:off x="1848000" y="1917698"/>
            <a:ext cx="8496000" cy="4693586"/>
          </a:xfrm>
        </p:spPr>
      </p:pic>
    </p:spTree>
    <p:extLst>
      <p:ext uri="{BB962C8B-B14F-4D97-AF65-F5344CB8AC3E}">
        <p14:creationId xmlns:p14="http://schemas.microsoft.com/office/powerpoint/2010/main" val="406469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05E93-CA1D-AA06-992D-FF03E1B4C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06824-67C8-7B04-9AAB-14CD87919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run away from the strange creature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8D747AE-CBA7-9E21-11FE-37DF43DE4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5833" r="14867" b="14995"/>
          <a:stretch>
            <a:fillRect/>
          </a:stretch>
        </p:blipFill>
        <p:spPr>
          <a:xfrm>
            <a:off x="1848000" y="1917698"/>
            <a:ext cx="8496000" cy="4693586"/>
          </a:xfrm>
        </p:spPr>
      </p:pic>
    </p:spTree>
    <p:extLst>
      <p:ext uri="{BB962C8B-B14F-4D97-AF65-F5344CB8AC3E}">
        <p14:creationId xmlns:p14="http://schemas.microsoft.com/office/powerpoint/2010/main" val="214479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DA959-E3C4-CD32-82EA-78841F0C4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3F7DD-D7E4-516B-4300-ABF9E86B2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run away from the strange creature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2ED524-5E9D-B71A-F4C8-11757596B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4666" r="14867" b="15287"/>
          <a:stretch>
            <a:fillRect/>
          </a:stretch>
        </p:blipFill>
        <p:spPr>
          <a:xfrm>
            <a:off x="1848000" y="1919094"/>
            <a:ext cx="8496000" cy="4786506"/>
          </a:xfrm>
        </p:spPr>
      </p:pic>
    </p:spTree>
    <p:extLst>
      <p:ext uri="{BB962C8B-B14F-4D97-AF65-F5344CB8AC3E}">
        <p14:creationId xmlns:p14="http://schemas.microsoft.com/office/powerpoint/2010/main" val="1398388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786F4-9029-B20F-6A94-916BF6EB2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3522-511B-C36E-9CD0-B65ECBA4D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run into the barn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C978E1-1360-9041-5DC9-ED0FF159FF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0" t="16125" r="15359" b="14994"/>
          <a:stretch>
            <a:fillRect/>
          </a:stretch>
        </p:blipFill>
        <p:spPr>
          <a:xfrm>
            <a:off x="1848000" y="1882600"/>
            <a:ext cx="8496000" cy="4673775"/>
          </a:xfrm>
        </p:spPr>
      </p:pic>
    </p:spTree>
    <p:extLst>
      <p:ext uri="{BB962C8B-B14F-4D97-AF65-F5344CB8AC3E}">
        <p14:creationId xmlns:p14="http://schemas.microsoft.com/office/powerpoint/2010/main" val="227128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18B258-C595-21C8-5AFC-57455BDF9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F0A0A-66AD-7286-284E-55DD008DD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closes the door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884C50-CB85-BEDF-F11C-06AB3457B6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666" r="15195" b="14995"/>
          <a:stretch>
            <a:fillRect/>
          </a:stretch>
        </p:blipFill>
        <p:spPr>
          <a:xfrm>
            <a:off x="1848000" y="1861093"/>
            <a:ext cx="8496000" cy="4806407"/>
          </a:xfrm>
        </p:spPr>
      </p:pic>
    </p:spTree>
    <p:extLst>
      <p:ext uri="{BB962C8B-B14F-4D97-AF65-F5344CB8AC3E}">
        <p14:creationId xmlns:p14="http://schemas.microsoft.com/office/powerpoint/2010/main" val="320902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DE5DB-B895-A5F2-7DE8-A375CFB34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51C39-5C52-A155-DCE8-99E72AFC9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closes the door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BECBBC8-DB13-E9AB-89F1-992D4FAA77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4374" r="14703" b="15871"/>
          <a:stretch>
            <a:fillRect/>
          </a:stretch>
        </p:blipFill>
        <p:spPr>
          <a:xfrm>
            <a:off x="1848000" y="1841499"/>
            <a:ext cx="8496000" cy="4755383"/>
          </a:xfrm>
        </p:spPr>
      </p:pic>
    </p:spTree>
    <p:extLst>
      <p:ext uri="{BB962C8B-B14F-4D97-AF65-F5344CB8AC3E}">
        <p14:creationId xmlns:p14="http://schemas.microsoft.com/office/powerpoint/2010/main" val="142411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5285D-787F-D62D-877E-187CAA5F6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D895A-E295-510B-1344-EEA700071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hides in the wardrobe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A620B0-E60D-CC5D-ABB9-FD2FBD0070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4666" r="14866" b="15578"/>
          <a:stretch>
            <a:fillRect/>
          </a:stretch>
        </p:blipFill>
        <p:spPr>
          <a:xfrm>
            <a:off x="1848000" y="1866856"/>
            <a:ext cx="8496000" cy="4744279"/>
          </a:xfrm>
        </p:spPr>
      </p:pic>
    </p:spTree>
    <p:extLst>
      <p:ext uri="{BB962C8B-B14F-4D97-AF65-F5344CB8AC3E}">
        <p14:creationId xmlns:p14="http://schemas.microsoft.com/office/powerpoint/2010/main" val="353697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FDC8A-6B66-E2B8-D0B2-3AE46B349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A87B7-7B80-49B2-82AB-BABEED1BA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hides in the wardrobe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BC063B-4D37-76F9-C0E6-67502A9F6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8" t="16418" r="14703" b="14702"/>
          <a:stretch>
            <a:fillRect/>
          </a:stretch>
        </p:blipFill>
        <p:spPr>
          <a:xfrm>
            <a:off x="1848000" y="1951922"/>
            <a:ext cx="8496000" cy="4652078"/>
          </a:xfrm>
        </p:spPr>
      </p:pic>
    </p:spTree>
    <p:extLst>
      <p:ext uri="{BB962C8B-B14F-4D97-AF65-F5344CB8AC3E}">
        <p14:creationId xmlns:p14="http://schemas.microsoft.com/office/powerpoint/2010/main" val="827170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0E25C-C016-B401-4B60-3B8938DCE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82DC9-BA1B-A4F4-F5D1-F1C22B7ED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hides in the wardrobe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B1B55D-DC61-155C-9D42-7FD0FD25A6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7001" r="14867" b="15870"/>
          <a:stretch>
            <a:fillRect/>
          </a:stretch>
        </p:blipFill>
        <p:spPr>
          <a:xfrm>
            <a:off x="1848000" y="1905799"/>
            <a:ext cx="8496000" cy="4587076"/>
          </a:xfrm>
        </p:spPr>
      </p:pic>
    </p:spTree>
    <p:extLst>
      <p:ext uri="{BB962C8B-B14F-4D97-AF65-F5344CB8AC3E}">
        <p14:creationId xmlns:p14="http://schemas.microsoft.com/office/powerpoint/2010/main" val="184461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C884F-8BB8-699E-19D0-F7D769410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A6541-5A22-7450-D096-FDAABDBA4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hides in the wardrobe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C008B4-77DD-97AF-AC19-2E298407B8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082" r="15524" b="16746"/>
          <a:stretch>
            <a:fillRect/>
          </a:stretch>
        </p:blipFill>
        <p:spPr>
          <a:xfrm>
            <a:off x="1848000" y="1943056"/>
            <a:ext cx="8496000" cy="4737745"/>
          </a:xfrm>
        </p:spPr>
      </p:pic>
    </p:spTree>
    <p:extLst>
      <p:ext uri="{BB962C8B-B14F-4D97-AF65-F5344CB8AC3E}">
        <p14:creationId xmlns:p14="http://schemas.microsoft.com/office/powerpoint/2010/main" val="126694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ECB48-F429-0FAF-647E-630FC330A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70878-7FCB-92C5-3BEA-54437F07D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strange creature was inside the wardrobe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70E767-1010-D48D-9FD6-F6D97032F5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5250" r="14867" b="14702"/>
          <a:stretch>
            <a:fillRect/>
          </a:stretch>
        </p:blipFill>
        <p:spPr>
          <a:xfrm>
            <a:off x="1848000" y="1892298"/>
            <a:ext cx="8496000" cy="4775254"/>
          </a:xfrm>
        </p:spPr>
      </p:pic>
    </p:spTree>
    <p:extLst>
      <p:ext uri="{BB962C8B-B14F-4D97-AF65-F5344CB8AC3E}">
        <p14:creationId xmlns:p14="http://schemas.microsoft.com/office/powerpoint/2010/main" val="211897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A386D-97A4-F2B0-EF5D-43A81DDCA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66A3-1900-6545-F6A5-2DED1216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 lot of sheep fall on top of Shaun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B8F8E5-C3CD-4DE3-D0AC-29131094C7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6417" r="15359" b="13535"/>
          <a:stretch>
            <a:fillRect/>
          </a:stretch>
        </p:blipFill>
        <p:spPr>
          <a:xfrm>
            <a:off x="1848000" y="1854199"/>
            <a:ext cx="8496000" cy="4820467"/>
          </a:xfrm>
        </p:spPr>
      </p:pic>
    </p:spTree>
    <p:extLst>
      <p:ext uri="{BB962C8B-B14F-4D97-AF65-F5344CB8AC3E}">
        <p14:creationId xmlns:p14="http://schemas.microsoft.com/office/powerpoint/2010/main" val="1321704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35E0A-08A5-6B22-47D3-360BB0868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682B0-4CEF-B0AC-430A-6254C0091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 lot of sheep fall on top of Shaun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28C3A8-318C-A969-1293-960A0581A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4374" r="15359" b="14411"/>
          <a:stretch>
            <a:fillRect/>
          </a:stretch>
        </p:blipFill>
        <p:spPr>
          <a:xfrm>
            <a:off x="1848000" y="1831334"/>
            <a:ext cx="8496000" cy="4912366"/>
          </a:xfrm>
        </p:spPr>
      </p:pic>
    </p:spTree>
    <p:extLst>
      <p:ext uri="{BB962C8B-B14F-4D97-AF65-F5344CB8AC3E}">
        <p14:creationId xmlns:p14="http://schemas.microsoft.com/office/powerpoint/2010/main" val="76934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EFCB61-EE12-4EF3-1A2C-0E40B8174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D382F-4B12-F351-7EC1-ADA88E9E6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 lot of sheep fall on top of Shaun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67A300-E1DA-52FF-2F03-0F39B276CD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666" r="14702" b="14411"/>
          <a:stretch>
            <a:fillRect/>
          </a:stretch>
        </p:blipFill>
        <p:spPr>
          <a:xfrm>
            <a:off x="1848000" y="1881957"/>
            <a:ext cx="8496000" cy="4823643"/>
          </a:xfrm>
        </p:spPr>
      </p:pic>
    </p:spTree>
    <p:extLst>
      <p:ext uri="{BB962C8B-B14F-4D97-AF65-F5344CB8AC3E}">
        <p14:creationId xmlns:p14="http://schemas.microsoft.com/office/powerpoint/2010/main" val="382547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42E82-21CC-FC93-486F-52FB4CB50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0FD44-88A0-3B41-B460-5B74B0593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 lot of sheep fall on top of Shaun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071041-B3AE-FA9F-C046-E90108F944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7002" r="14867" b="15578"/>
          <a:stretch>
            <a:fillRect/>
          </a:stretch>
        </p:blipFill>
        <p:spPr>
          <a:xfrm>
            <a:off x="1848000" y="1875053"/>
            <a:ext cx="8496000" cy="4617822"/>
          </a:xfrm>
        </p:spPr>
      </p:pic>
    </p:spTree>
    <p:extLst>
      <p:ext uri="{BB962C8B-B14F-4D97-AF65-F5344CB8AC3E}">
        <p14:creationId xmlns:p14="http://schemas.microsoft.com/office/powerpoint/2010/main" val="335265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84076-6D8E-2258-A704-6FB1D919A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FC3C2-3600-0E7A-5C48-366E85A31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 lot of sheep fall on top of Shaun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4A596A-40E3-59F4-711E-FF995F4415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4082" r="14539" b="15287"/>
          <a:stretch>
            <a:fillRect/>
          </a:stretch>
        </p:blipFill>
        <p:spPr>
          <a:xfrm>
            <a:off x="1848000" y="1841456"/>
            <a:ext cx="8496000" cy="4803802"/>
          </a:xfrm>
        </p:spPr>
      </p:pic>
    </p:spTree>
    <p:extLst>
      <p:ext uri="{BB962C8B-B14F-4D97-AF65-F5344CB8AC3E}">
        <p14:creationId xmlns:p14="http://schemas.microsoft.com/office/powerpoint/2010/main" val="2812141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D19D9C-22E6-4281-E210-6411F0141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318B3-A471-4217-D57C-0C9A53908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strange creature feels like cold, wet mud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7A8FE9-5523-9B86-1BFD-5919393B0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3499" r="14867" b="14702"/>
          <a:stretch>
            <a:fillRect/>
          </a:stretch>
        </p:blipFill>
        <p:spPr>
          <a:xfrm>
            <a:off x="1848000" y="1926435"/>
            <a:ext cx="8496000" cy="4906165"/>
          </a:xfrm>
        </p:spPr>
      </p:pic>
    </p:spTree>
    <p:extLst>
      <p:ext uri="{BB962C8B-B14F-4D97-AF65-F5344CB8AC3E}">
        <p14:creationId xmlns:p14="http://schemas.microsoft.com/office/powerpoint/2010/main" val="168882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24ECC-3AA1-53FB-F1C1-FF5784B8E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577E6-1513-4A7C-30BA-CC4391582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strange creature feels like cold, wet mud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EE39DEA-6D31-5899-61A6-67B2C3D22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373" r="15195" b="14995"/>
          <a:stretch>
            <a:fillRect/>
          </a:stretch>
        </p:blipFill>
        <p:spPr>
          <a:xfrm>
            <a:off x="1848000" y="1904956"/>
            <a:ext cx="8496000" cy="4826393"/>
          </a:xfrm>
        </p:spPr>
      </p:pic>
    </p:spTree>
    <p:extLst>
      <p:ext uri="{BB962C8B-B14F-4D97-AF65-F5344CB8AC3E}">
        <p14:creationId xmlns:p14="http://schemas.microsoft.com/office/powerpoint/2010/main" val="307804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605E9-FD60-BE4B-9975-F99424F07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D9288-9B9D-AE6A-5304-76873DCFE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climbs a tree to get away from the strange creature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E782DD-05A2-FA84-E36E-48A941C8FE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5833" r="15031" b="16162"/>
          <a:stretch>
            <a:fillRect/>
          </a:stretch>
        </p:blipFill>
        <p:spPr>
          <a:xfrm>
            <a:off x="1848000" y="1912983"/>
            <a:ext cx="8496000" cy="4668792"/>
          </a:xfrm>
        </p:spPr>
      </p:pic>
    </p:spTree>
    <p:extLst>
      <p:ext uri="{BB962C8B-B14F-4D97-AF65-F5344CB8AC3E}">
        <p14:creationId xmlns:p14="http://schemas.microsoft.com/office/powerpoint/2010/main" val="368789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ABD8C-5467-8CA1-D9A9-D0D04B645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E36D-378D-4EA8-F865-8C959C44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Some mud falls into his eye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95E764-61A7-DC24-1D66-D9956AED2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3207" r="14702" b="15287"/>
          <a:stretch>
            <a:fillRect/>
          </a:stretch>
        </p:blipFill>
        <p:spPr>
          <a:xfrm>
            <a:off x="1848000" y="1891708"/>
            <a:ext cx="8496000" cy="4851992"/>
          </a:xfrm>
        </p:spPr>
      </p:pic>
    </p:spTree>
    <p:extLst>
      <p:ext uri="{BB962C8B-B14F-4D97-AF65-F5344CB8AC3E}">
        <p14:creationId xmlns:p14="http://schemas.microsoft.com/office/powerpoint/2010/main" val="96577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5A2524-5863-794D-BD9C-166DF4DF0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D5C7C-D07B-3363-D1D9-4E90F88CE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Some mud falls into his eye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A10FF0-B46B-F1E0-522A-EF56B3A5D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4" t="14374" r="14868" b="14703"/>
          <a:stretch>
            <a:fillRect/>
          </a:stretch>
        </p:blipFill>
        <p:spPr>
          <a:xfrm>
            <a:off x="1848000" y="1902809"/>
            <a:ext cx="8496000" cy="4790091"/>
          </a:xfrm>
        </p:spPr>
      </p:pic>
    </p:spTree>
    <p:extLst>
      <p:ext uri="{BB962C8B-B14F-4D97-AF65-F5344CB8AC3E}">
        <p14:creationId xmlns:p14="http://schemas.microsoft.com/office/powerpoint/2010/main" val="298187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411F8-46D2-3762-B25D-8C5590A06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50ABE-1A9A-B994-1A8F-C6C0AC24B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Some mud falls into his eye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495C1B-F5E7-14DE-52DB-0D3C780CE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3" t="16125" r="14866" b="14411"/>
          <a:stretch>
            <a:fillRect/>
          </a:stretch>
        </p:blipFill>
        <p:spPr>
          <a:xfrm>
            <a:off x="1848000" y="1898479"/>
            <a:ext cx="8496000" cy="4769021"/>
          </a:xfrm>
        </p:spPr>
      </p:pic>
    </p:spTree>
    <p:extLst>
      <p:ext uri="{BB962C8B-B14F-4D97-AF65-F5344CB8AC3E}">
        <p14:creationId xmlns:p14="http://schemas.microsoft.com/office/powerpoint/2010/main" val="386047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1F85B-C441-EEA4-F9BB-13A7C22A5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48A10-3BA3-E231-DDC5-F49C911C1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It’s the strange creature again!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BAC8C1-7F51-A278-C77B-95278ABF0E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4666" r="15195" b="14995"/>
          <a:stretch>
            <a:fillRect/>
          </a:stretch>
        </p:blipFill>
        <p:spPr>
          <a:xfrm>
            <a:off x="1848000" y="1903157"/>
            <a:ext cx="8496000" cy="4840543"/>
          </a:xfrm>
        </p:spPr>
      </p:pic>
    </p:spTree>
    <p:extLst>
      <p:ext uri="{BB962C8B-B14F-4D97-AF65-F5344CB8AC3E}">
        <p14:creationId xmlns:p14="http://schemas.microsoft.com/office/powerpoint/2010/main" val="214453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0B209-1B67-9E4B-A164-A9D2E4CA4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6319E-7936-1A03-80CF-3A2721300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hides inside the Land Rover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9CC014E-9D00-A60F-7495-848410BCD8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8168" r="14702" b="14995"/>
          <a:stretch>
            <a:fillRect/>
          </a:stretch>
        </p:blipFill>
        <p:spPr>
          <a:xfrm>
            <a:off x="1848000" y="1868796"/>
            <a:ext cx="8496000" cy="4535179"/>
          </a:xfrm>
        </p:spPr>
      </p:pic>
    </p:spTree>
    <p:extLst>
      <p:ext uri="{BB962C8B-B14F-4D97-AF65-F5344CB8AC3E}">
        <p14:creationId xmlns:p14="http://schemas.microsoft.com/office/powerpoint/2010/main" val="2139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5F955-498A-E9CC-1EF7-66FEF24B9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BEABF-2613-3E14-B0AE-6953483DA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hides inside the Land Rover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B0F03C-7BC6-90B2-C3B3-660228D2F4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082" r="15524" b="15579"/>
          <a:stretch>
            <a:fillRect/>
          </a:stretch>
        </p:blipFill>
        <p:spPr>
          <a:xfrm>
            <a:off x="1848000" y="1925977"/>
            <a:ext cx="8496000" cy="4817723"/>
          </a:xfrm>
        </p:spPr>
      </p:pic>
    </p:spTree>
    <p:extLst>
      <p:ext uri="{BB962C8B-B14F-4D97-AF65-F5344CB8AC3E}">
        <p14:creationId xmlns:p14="http://schemas.microsoft.com/office/powerpoint/2010/main" val="38104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27103-A452-8699-384E-1E493B61E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F3C03-A17A-F975-39E6-84EA3D12B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hides inside the Land Rover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CAA2C7-BB1C-5FB2-C521-5F7C61508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5833" r="15031" b="16162"/>
          <a:stretch>
            <a:fillRect/>
          </a:stretch>
        </p:blipFill>
        <p:spPr>
          <a:xfrm>
            <a:off x="1848000" y="1955799"/>
            <a:ext cx="8496000" cy="4635989"/>
          </a:xfrm>
        </p:spPr>
      </p:pic>
    </p:spTree>
    <p:extLst>
      <p:ext uri="{BB962C8B-B14F-4D97-AF65-F5344CB8AC3E}">
        <p14:creationId xmlns:p14="http://schemas.microsoft.com/office/powerpoint/2010/main" val="377326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413CD-945B-0E1F-3579-E13A985B6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AC948-1D05-F464-4330-F36EE934B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hides inside the Land Rover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8D78F24-5A3E-8ED5-1369-1FB4CB14A5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3" t="15033" r="15070" b="16789"/>
          <a:stretch>
            <a:fillRect/>
          </a:stretch>
        </p:blipFill>
        <p:spPr>
          <a:xfrm>
            <a:off x="1848000" y="1955798"/>
            <a:ext cx="8496000" cy="4646862"/>
          </a:xfrm>
        </p:spPr>
      </p:pic>
    </p:spTree>
    <p:extLst>
      <p:ext uri="{BB962C8B-B14F-4D97-AF65-F5344CB8AC3E}">
        <p14:creationId xmlns:p14="http://schemas.microsoft.com/office/powerpoint/2010/main" val="93505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517269-B340-6264-421F-2AD4860DD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3EFF7-8310-84CB-E135-ABC2B6A95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locks the door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F4A40E-7344-2E11-A6D7-6D74EC39B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5250" r="14867" b="15286"/>
          <a:stretch>
            <a:fillRect/>
          </a:stretch>
        </p:blipFill>
        <p:spPr>
          <a:xfrm>
            <a:off x="1848000" y="1930399"/>
            <a:ext cx="8496000" cy="4735513"/>
          </a:xfrm>
        </p:spPr>
      </p:pic>
    </p:spTree>
    <p:extLst>
      <p:ext uri="{BB962C8B-B14F-4D97-AF65-F5344CB8AC3E}">
        <p14:creationId xmlns:p14="http://schemas.microsoft.com/office/powerpoint/2010/main" val="396969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F3D8D-B47A-F9CD-1967-8C9E96276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9D20E-1391-6ED2-F22A-9231A544F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locks the door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63801F-3C2D-7B9B-57EC-70A132A9B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958" r="14702" b="13827"/>
          <a:stretch>
            <a:fillRect/>
          </a:stretch>
        </p:blipFill>
        <p:spPr>
          <a:xfrm>
            <a:off x="1848000" y="1879599"/>
            <a:ext cx="8496000" cy="4832265"/>
          </a:xfrm>
        </p:spPr>
      </p:pic>
    </p:spTree>
    <p:extLst>
      <p:ext uri="{BB962C8B-B14F-4D97-AF65-F5344CB8AC3E}">
        <p14:creationId xmlns:p14="http://schemas.microsoft.com/office/powerpoint/2010/main" val="186927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71417-1952-304F-34F9-2F6B081B6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D95-2172-C95A-B720-638C76E0F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There are two other sheep inside the car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AE1305-D49C-F84E-3E73-117A26559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5833" r="12897" b="16162"/>
          <a:stretch>
            <a:fillRect/>
          </a:stretch>
        </p:blipFill>
        <p:spPr>
          <a:xfrm>
            <a:off x="1848000" y="1973287"/>
            <a:ext cx="8496000" cy="4519588"/>
          </a:xfrm>
        </p:spPr>
      </p:pic>
    </p:spTree>
    <p:extLst>
      <p:ext uri="{BB962C8B-B14F-4D97-AF65-F5344CB8AC3E}">
        <p14:creationId xmlns:p14="http://schemas.microsoft.com/office/powerpoint/2010/main" val="1450058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21DE6-D0A7-940D-7238-E0F99BA74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FC479-5FBC-547F-7F42-9358BB9F8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There are two other sheep inside the car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5E8255B-4EC0-D6A4-CF87-277B947BE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6126" r="13718" b="14702"/>
          <a:stretch>
            <a:fillRect/>
          </a:stretch>
        </p:blipFill>
        <p:spPr>
          <a:xfrm>
            <a:off x="1848000" y="1874620"/>
            <a:ext cx="8496000" cy="4618255"/>
          </a:xfrm>
        </p:spPr>
      </p:pic>
    </p:spTree>
    <p:extLst>
      <p:ext uri="{BB962C8B-B14F-4D97-AF65-F5344CB8AC3E}">
        <p14:creationId xmlns:p14="http://schemas.microsoft.com/office/powerpoint/2010/main" val="373984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6425F-4C7C-FC7A-8DF0-8142D3C782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0233F-A631-6C2D-54A6-A7156A538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starts the car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A04E8D-3F8B-F719-5FB7-621FFA21F0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5250" r="15031" b="14995"/>
          <a:stretch>
            <a:fillRect/>
          </a:stretch>
        </p:blipFill>
        <p:spPr>
          <a:xfrm>
            <a:off x="1848000" y="1913679"/>
            <a:ext cx="8496000" cy="4766521"/>
          </a:xfrm>
        </p:spPr>
      </p:pic>
    </p:spTree>
    <p:extLst>
      <p:ext uri="{BB962C8B-B14F-4D97-AF65-F5344CB8AC3E}">
        <p14:creationId xmlns:p14="http://schemas.microsoft.com/office/powerpoint/2010/main" val="427867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F685A-1F18-852F-F83D-1A22B8257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A5DEC-B24D-4B42-D479-0A4C8617E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starts the car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FBE026-7988-2148-CBF6-4618A7E3F1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5542" r="14374" b="14410"/>
          <a:stretch>
            <a:fillRect/>
          </a:stretch>
        </p:blipFill>
        <p:spPr>
          <a:xfrm>
            <a:off x="1848000" y="1866899"/>
            <a:ext cx="8496000" cy="4730919"/>
          </a:xfrm>
        </p:spPr>
      </p:pic>
    </p:spTree>
    <p:extLst>
      <p:ext uri="{BB962C8B-B14F-4D97-AF65-F5344CB8AC3E}">
        <p14:creationId xmlns:p14="http://schemas.microsoft.com/office/powerpoint/2010/main" val="200163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7A8E7-6C47-BCDB-DC31-8ED96AE60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71824-7F2A-436B-492E-8E49EEA3C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tries to drive away but the strange creature is behind them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817024-8233-26D1-7E35-DFF01B5D4C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9" t="15694" r="14318" b="13202"/>
          <a:stretch>
            <a:fillRect/>
          </a:stretch>
        </p:blipFill>
        <p:spPr>
          <a:xfrm>
            <a:off x="1848000" y="1907859"/>
            <a:ext cx="8496000" cy="4823141"/>
          </a:xfrm>
        </p:spPr>
      </p:pic>
    </p:spTree>
    <p:extLst>
      <p:ext uri="{BB962C8B-B14F-4D97-AF65-F5344CB8AC3E}">
        <p14:creationId xmlns:p14="http://schemas.microsoft.com/office/powerpoint/2010/main" val="87432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2B586-2318-0F0F-40D4-1D670BAE1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009F3-4030-8463-D19D-38049F6A0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tries to drive away but the strange creature is behind them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14A4BA-E58B-C33D-B8E3-592C955823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8" r="15031" b="15579"/>
          <a:stretch>
            <a:fillRect/>
          </a:stretch>
        </p:blipFill>
        <p:spPr>
          <a:xfrm>
            <a:off x="1848000" y="1930356"/>
            <a:ext cx="8496000" cy="4724438"/>
          </a:xfrm>
        </p:spPr>
      </p:pic>
    </p:spTree>
    <p:extLst>
      <p:ext uri="{BB962C8B-B14F-4D97-AF65-F5344CB8AC3E}">
        <p14:creationId xmlns:p14="http://schemas.microsoft.com/office/powerpoint/2010/main" val="1754547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BBE9B-02B2-66A4-7345-3BCCB4133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E67E7-D0B8-DE8C-3B92-033B6E782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tries to drive away but the strange creature is behind them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780C67-6E9F-BE21-21DA-E57962949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6710" r="14866" b="14410"/>
          <a:stretch>
            <a:fillRect/>
          </a:stretch>
        </p:blipFill>
        <p:spPr>
          <a:xfrm>
            <a:off x="1848000" y="1919328"/>
            <a:ext cx="8496000" cy="4684672"/>
          </a:xfrm>
        </p:spPr>
      </p:pic>
    </p:spTree>
    <p:extLst>
      <p:ext uri="{BB962C8B-B14F-4D97-AF65-F5344CB8AC3E}">
        <p14:creationId xmlns:p14="http://schemas.microsoft.com/office/powerpoint/2010/main" val="355365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F5FA4-4516-E421-2BEE-75DDB93EE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77F35-A173-CD59-E824-2F7A69914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tries to drive away but the strange creature is behind them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6D4914B-3AAE-B6EE-808B-1F6A9C420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958" r="15359" b="14703"/>
          <a:stretch>
            <a:fillRect/>
          </a:stretch>
        </p:blipFill>
        <p:spPr>
          <a:xfrm>
            <a:off x="1848000" y="1854199"/>
            <a:ext cx="8496000" cy="4829073"/>
          </a:xfrm>
        </p:spPr>
      </p:pic>
    </p:spTree>
    <p:extLst>
      <p:ext uri="{BB962C8B-B14F-4D97-AF65-F5344CB8AC3E}">
        <p14:creationId xmlns:p14="http://schemas.microsoft.com/office/powerpoint/2010/main" val="128748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4AE5C-5DFA-5D31-9C98-F911B79A7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F1D2D-B589-5D3B-19BC-E649FC1E7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steering wheel falls off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08F0E5-3104-58AE-FB1C-EF9AB9F71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5833" r="14702" b="14119"/>
          <a:stretch>
            <a:fillRect/>
          </a:stretch>
        </p:blipFill>
        <p:spPr>
          <a:xfrm>
            <a:off x="1848000" y="1892256"/>
            <a:ext cx="8496000" cy="4764120"/>
          </a:xfrm>
        </p:spPr>
      </p:pic>
    </p:spTree>
    <p:extLst>
      <p:ext uri="{BB962C8B-B14F-4D97-AF65-F5344CB8AC3E}">
        <p14:creationId xmlns:p14="http://schemas.microsoft.com/office/powerpoint/2010/main" val="326501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05ABC-B532-7BF4-702C-ABA8FDEC5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ECA0D-8151-F111-3CD8-783273114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steering wheel falls off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A8FC5D-F5D8-3053-56BC-2A27EEE159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9" t="14666" r="14046" b="13828"/>
          <a:stretch>
            <a:fillRect/>
          </a:stretch>
        </p:blipFill>
        <p:spPr>
          <a:xfrm>
            <a:off x="1848000" y="1882384"/>
            <a:ext cx="8496000" cy="4785116"/>
          </a:xfrm>
        </p:spPr>
      </p:pic>
    </p:spTree>
    <p:extLst>
      <p:ext uri="{BB962C8B-B14F-4D97-AF65-F5344CB8AC3E}">
        <p14:creationId xmlns:p14="http://schemas.microsoft.com/office/powerpoint/2010/main" val="242990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3C2F8-7D04-7F52-358E-7DF6333C17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70A97-A477-B2AD-F87B-59CC9FF1A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steering wheel falls off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D4E7BB-DD01-1854-28DE-D92BFD549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9" t="13790" r="14046" b="14411"/>
          <a:stretch>
            <a:fillRect/>
          </a:stretch>
        </p:blipFill>
        <p:spPr>
          <a:xfrm>
            <a:off x="1848000" y="1917698"/>
            <a:ext cx="8496000" cy="4675646"/>
          </a:xfrm>
        </p:spPr>
      </p:pic>
    </p:spTree>
    <p:extLst>
      <p:ext uri="{BB962C8B-B14F-4D97-AF65-F5344CB8AC3E}">
        <p14:creationId xmlns:p14="http://schemas.microsoft.com/office/powerpoint/2010/main" val="289455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F6527-32C8-0AFB-BBD8-ACE261A8A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BB9AB-A46F-30F5-B7DC-7A00FC5FA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E59C4F-5306-5A63-094F-4C0C4C9B99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7" r="14703" b="14995"/>
          <a:stretch>
            <a:fillRect/>
          </a:stretch>
        </p:blipFill>
        <p:spPr>
          <a:xfrm>
            <a:off x="1848000" y="1900147"/>
            <a:ext cx="8496000" cy="4741953"/>
          </a:xfrm>
        </p:spPr>
      </p:pic>
    </p:spTree>
    <p:extLst>
      <p:ext uri="{BB962C8B-B14F-4D97-AF65-F5344CB8AC3E}">
        <p14:creationId xmlns:p14="http://schemas.microsoft.com/office/powerpoint/2010/main" val="127144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B9C22-C0EA-D57A-77EA-9FF217A7E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2C1BA-E867-1B55-CC62-7F3483D68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3C52EEC-C348-4959-4E76-A1B363C0E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4666" r="14866" b="14995"/>
          <a:stretch>
            <a:fillRect/>
          </a:stretch>
        </p:blipFill>
        <p:spPr>
          <a:xfrm>
            <a:off x="1848000" y="1896239"/>
            <a:ext cx="8496000" cy="4783961"/>
          </a:xfrm>
        </p:spPr>
      </p:pic>
    </p:spTree>
    <p:extLst>
      <p:ext uri="{BB962C8B-B14F-4D97-AF65-F5344CB8AC3E}">
        <p14:creationId xmlns:p14="http://schemas.microsoft.com/office/powerpoint/2010/main" val="119036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D3698-A38B-A49D-EC71-8FDE9A98A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84BF7-A0A9-80CD-02EF-589DCF063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378BEA4-133A-B240-3207-C7DE6F51D9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5" t="14612" r="14483" b="15108"/>
          <a:stretch>
            <a:fillRect/>
          </a:stretch>
        </p:blipFill>
        <p:spPr>
          <a:xfrm>
            <a:off x="1848000" y="1940123"/>
            <a:ext cx="8496000" cy="4552752"/>
          </a:xfrm>
        </p:spPr>
      </p:pic>
    </p:spTree>
    <p:extLst>
      <p:ext uri="{BB962C8B-B14F-4D97-AF65-F5344CB8AC3E}">
        <p14:creationId xmlns:p14="http://schemas.microsoft.com/office/powerpoint/2010/main" val="3207610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0D469-B47E-987B-4EBE-463912C21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82BC1-AD3D-1435-B7F7-EF21D87A1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594586-2D96-545F-A978-E5994EF72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5833" r="15360" b="14995"/>
          <a:stretch>
            <a:fillRect/>
          </a:stretch>
        </p:blipFill>
        <p:spPr>
          <a:xfrm>
            <a:off x="1848000" y="1904957"/>
            <a:ext cx="8496000" cy="4748974"/>
          </a:xfrm>
        </p:spPr>
      </p:pic>
    </p:spTree>
    <p:extLst>
      <p:ext uri="{BB962C8B-B14F-4D97-AF65-F5344CB8AC3E}">
        <p14:creationId xmlns:p14="http://schemas.microsoft.com/office/powerpoint/2010/main" val="159404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BDCC7-5A13-BFDA-DB66-73955D037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88BF5-85E4-8672-6CDD-E8ACFA42E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6957B65-5C41-9FD6-EE64-59558C349E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5833" r="14539" b="15286"/>
          <a:stretch>
            <a:fillRect/>
          </a:stretch>
        </p:blipFill>
        <p:spPr>
          <a:xfrm>
            <a:off x="1848000" y="1930398"/>
            <a:ext cx="8496000" cy="4684672"/>
          </a:xfrm>
        </p:spPr>
      </p:pic>
    </p:spTree>
    <p:extLst>
      <p:ext uri="{BB962C8B-B14F-4D97-AF65-F5344CB8AC3E}">
        <p14:creationId xmlns:p14="http://schemas.microsoft.com/office/powerpoint/2010/main" val="238943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FC517-8696-B5B0-42D8-06716DCF5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870DF-6D5D-DDB1-F839-05BC8F35D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2393B8-6569-1F95-B13C-C24978754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373" r="15195" b="14995"/>
          <a:stretch>
            <a:fillRect/>
          </a:stretch>
        </p:blipFill>
        <p:spPr>
          <a:xfrm>
            <a:off x="1848000" y="1891908"/>
            <a:ext cx="8496000" cy="4826392"/>
          </a:xfrm>
        </p:spPr>
      </p:pic>
    </p:spTree>
    <p:extLst>
      <p:ext uri="{BB962C8B-B14F-4D97-AF65-F5344CB8AC3E}">
        <p14:creationId xmlns:p14="http://schemas.microsoft.com/office/powerpoint/2010/main" val="1685073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3D02D-24EB-D121-8E85-B99B5680A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57F9D-412B-74AE-ED04-BD126DEE8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54EBA2-25C4-2CF8-DB39-4B97E2BDF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4958" r="14702" b="14119"/>
          <a:stretch>
            <a:fillRect/>
          </a:stretch>
        </p:blipFill>
        <p:spPr>
          <a:xfrm>
            <a:off x="1848000" y="1918547"/>
            <a:ext cx="8496000" cy="4812453"/>
          </a:xfrm>
        </p:spPr>
      </p:pic>
    </p:spTree>
    <p:extLst>
      <p:ext uri="{BB962C8B-B14F-4D97-AF65-F5344CB8AC3E}">
        <p14:creationId xmlns:p14="http://schemas.microsoft.com/office/powerpoint/2010/main" val="14381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46CDF-AB0D-2BF4-7B93-C2FDE8EBA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E67E-1795-9DC6-3EEB-FBA0627A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steps on the brakes and stops just in time!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D2E214-A9BB-DCB2-A474-25669ED35F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5833" r="14538" b="15578"/>
          <a:stretch>
            <a:fillRect/>
          </a:stretch>
        </p:blipFill>
        <p:spPr>
          <a:xfrm>
            <a:off x="1848000" y="1960871"/>
            <a:ext cx="8496000" cy="4643129"/>
          </a:xfrm>
        </p:spPr>
      </p:pic>
    </p:spTree>
    <p:extLst>
      <p:ext uri="{BB962C8B-B14F-4D97-AF65-F5344CB8AC3E}">
        <p14:creationId xmlns:p14="http://schemas.microsoft.com/office/powerpoint/2010/main" val="422121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DDBEC-9F50-2C05-F3BE-21FCFE6F2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E90A-141C-B4E4-4C2E-AB1BA8252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strange creature has the missing football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198A249-3EA0-44B4-BD5B-2FEDC9FA9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5250" r="14538" b="15870"/>
          <a:stretch>
            <a:fillRect/>
          </a:stretch>
        </p:blipFill>
        <p:spPr>
          <a:xfrm>
            <a:off x="1848000" y="1928390"/>
            <a:ext cx="8496000" cy="4662910"/>
          </a:xfrm>
        </p:spPr>
      </p:pic>
    </p:spTree>
    <p:extLst>
      <p:ext uri="{BB962C8B-B14F-4D97-AF65-F5344CB8AC3E}">
        <p14:creationId xmlns:p14="http://schemas.microsoft.com/office/powerpoint/2010/main" val="399939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6D014-AD9B-E245-A1A6-225B8F442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D03DC-B636-E779-61A4-D0954D746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strange creature has the missing football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24DF98-ED7E-9120-5C66-347A18484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5250" r="14374" b="14410"/>
          <a:stretch>
            <a:fillRect/>
          </a:stretch>
        </p:blipFill>
        <p:spPr>
          <a:xfrm>
            <a:off x="1848000" y="1879556"/>
            <a:ext cx="8496000" cy="4783961"/>
          </a:xfrm>
        </p:spPr>
      </p:pic>
    </p:spTree>
    <p:extLst>
      <p:ext uri="{BB962C8B-B14F-4D97-AF65-F5344CB8AC3E}">
        <p14:creationId xmlns:p14="http://schemas.microsoft.com/office/powerpoint/2010/main" val="130006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E2259-0674-8338-1890-4C2EF4CB9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1A07B-A679-3A7F-0CE6-17720F0B9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Is it Rex?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C6C9AEC-59DC-C6B4-72D2-04CFEA242D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666" r="14538" b="15578"/>
          <a:stretch>
            <a:fillRect/>
          </a:stretch>
        </p:blipFill>
        <p:spPr>
          <a:xfrm>
            <a:off x="1848000" y="1870791"/>
            <a:ext cx="8496000" cy="4733209"/>
          </a:xfrm>
        </p:spPr>
      </p:pic>
    </p:spTree>
    <p:extLst>
      <p:ext uri="{BB962C8B-B14F-4D97-AF65-F5344CB8AC3E}">
        <p14:creationId xmlns:p14="http://schemas.microsoft.com/office/powerpoint/2010/main" val="361164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81A7D-24A9-8FE6-5BC5-5A3047AB7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0E248-BAC1-1495-78A8-3DE6CCF78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Is it Rex?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6368F9-5F0F-B783-0257-74051AFED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5250" r="14703" b="14702"/>
          <a:stretch>
            <a:fillRect/>
          </a:stretch>
        </p:blipFill>
        <p:spPr>
          <a:xfrm>
            <a:off x="1848000" y="1892298"/>
            <a:ext cx="8496000" cy="4775254"/>
          </a:xfrm>
        </p:spPr>
      </p:pic>
    </p:spTree>
    <p:extLst>
      <p:ext uri="{BB962C8B-B14F-4D97-AF65-F5344CB8AC3E}">
        <p14:creationId xmlns:p14="http://schemas.microsoft.com/office/powerpoint/2010/main" val="264756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2F49C-7895-E153-9839-6549D9810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47385-CDAF-8E7E-19BC-27B59A078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get ready to wash Rex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CC073E-13CC-B994-0CB0-A32875787D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6125" r="15195" b="14119"/>
          <a:stretch>
            <a:fillRect/>
          </a:stretch>
        </p:blipFill>
        <p:spPr>
          <a:xfrm>
            <a:off x="1848000" y="1902592"/>
            <a:ext cx="8496000" cy="4755383"/>
          </a:xfrm>
        </p:spPr>
      </p:pic>
    </p:spTree>
    <p:extLst>
      <p:ext uri="{BB962C8B-B14F-4D97-AF65-F5344CB8AC3E}">
        <p14:creationId xmlns:p14="http://schemas.microsoft.com/office/powerpoint/2010/main" val="71931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31575-2202-7BE7-1048-E47DA95A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FEC19-6C9B-DBD6-96B3-C9F08C634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get ready to wash Rex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C81F27-5D81-48DB-8B22-9E98A4376E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8" r="15032" b="14411"/>
          <a:stretch>
            <a:fillRect/>
          </a:stretch>
        </p:blipFill>
        <p:spPr>
          <a:xfrm>
            <a:off x="1848000" y="1854156"/>
            <a:ext cx="8496000" cy="4803802"/>
          </a:xfrm>
        </p:spPr>
      </p:pic>
    </p:spTree>
    <p:extLst>
      <p:ext uri="{BB962C8B-B14F-4D97-AF65-F5344CB8AC3E}">
        <p14:creationId xmlns:p14="http://schemas.microsoft.com/office/powerpoint/2010/main" val="164308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36D0C-1582-308C-D118-3C3F4115F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E9881-D708-8FA5-851F-8E4078421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get ready to wash Rex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70638C3-CB89-BE95-7DDB-12483A5BA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4082" r="14867" b="15287"/>
          <a:stretch>
            <a:fillRect/>
          </a:stretch>
        </p:blipFill>
        <p:spPr>
          <a:xfrm>
            <a:off x="1848000" y="1866856"/>
            <a:ext cx="8496000" cy="4826392"/>
          </a:xfrm>
        </p:spPr>
      </p:pic>
    </p:spTree>
    <p:extLst>
      <p:ext uri="{BB962C8B-B14F-4D97-AF65-F5344CB8AC3E}">
        <p14:creationId xmlns:p14="http://schemas.microsoft.com/office/powerpoint/2010/main" val="74631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F0CC8-9AC5-FC63-9BF5-38E2AE58B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130AB-80C2-A213-DA78-398060A88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runs away and the sheep chase him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4CAC48-3D16-9230-55B2-C8F86B1A8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2" t="16777" r="14852" b="14945"/>
          <a:stretch>
            <a:fillRect/>
          </a:stretch>
        </p:blipFill>
        <p:spPr>
          <a:xfrm>
            <a:off x="1848000" y="1930398"/>
            <a:ext cx="8496000" cy="4657768"/>
          </a:xfrm>
        </p:spPr>
      </p:pic>
    </p:spTree>
    <p:extLst>
      <p:ext uri="{BB962C8B-B14F-4D97-AF65-F5344CB8AC3E}">
        <p14:creationId xmlns:p14="http://schemas.microsoft.com/office/powerpoint/2010/main" val="150748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2658B-D12B-FC6E-0F2E-1B4D787D3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41F5F-C952-F9C2-0DBA-CAB8AD15B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runs away and the sheep chase him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8796AD3-7581-0B0B-9313-6B094AF05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4958" r="14866" b="14119"/>
          <a:stretch>
            <a:fillRect/>
          </a:stretch>
        </p:blipFill>
        <p:spPr>
          <a:xfrm>
            <a:off x="1848000" y="1841456"/>
            <a:ext cx="8496000" cy="4823643"/>
          </a:xfrm>
        </p:spPr>
      </p:pic>
    </p:spTree>
    <p:extLst>
      <p:ext uri="{BB962C8B-B14F-4D97-AF65-F5344CB8AC3E}">
        <p14:creationId xmlns:p14="http://schemas.microsoft.com/office/powerpoint/2010/main" val="4276441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C61D1-6DCE-3002-B8B4-5766C6AC8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232DB-CA42-2D6A-A97A-849CC8840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runs away and the sheep chase him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A33C78-C27F-E014-A76B-3245C3A89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4958" r="14867" b="15579"/>
          <a:stretch>
            <a:fillRect/>
          </a:stretch>
        </p:blipFill>
        <p:spPr>
          <a:xfrm>
            <a:off x="1848000" y="1930399"/>
            <a:ext cx="8496000" cy="4757761"/>
          </a:xfrm>
        </p:spPr>
      </p:pic>
    </p:spTree>
    <p:extLst>
      <p:ext uri="{BB962C8B-B14F-4D97-AF65-F5344CB8AC3E}">
        <p14:creationId xmlns:p14="http://schemas.microsoft.com/office/powerpoint/2010/main" val="867218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B74D3-2C5D-12E9-3B7D-0024C117CD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693ED-6A4D-28AA-3494-977DD27E0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sprays water at Rex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6B97C31-6A83-6D58-B289-264A3E436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6" t="15834" r="14538" b="14703"/>
          <a:stretch>
            <a:fillRect/>
          </a:stretch>
        </p:blipFill>
        <p:spPr>
          <a:xfrm>
            <a:off x="1848000" y="1892256"/>
            <a:ext cx="8496000" cy="4724438"/>
          </a:xfrm>
        </p:spPr>
      </p:pic>
    </p:spTree>
    <p:extLst>
      <p:ext uri="{BB962C8B-B14F-4D97-AF65-F5344CB8AC3E}">
        <p14:creationId xmlns:p14="http://schemas.microsoft.com/office/powerpoint/2010/main" val="260404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12335-09F1-1735-B238-55B49FFB50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AA825-D963-8758-E81F-7B8B1953D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sprays water at Rex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6DA4A4-598C-7BF1-BBBB-7E3C17A65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5833" r="15031" b="14410"/>
          <a:stretch>
            <a:fillRect/>
          </a:stretch>
        </p:blipFill>
        <p:spPr>
          <a:xfrm>
            <a:off x="1848000" y="1892256"/>
            <a:ext cx="8496000" cy="4744279"/>
          </a:xfrm>
        </p:spPr>
      </p:pic>
    </p:spTree>
    <p:extLst>
      <p:ext uri="{BB962C8B-B14F-4D97-AF65-F5344CB8AC3E}">
        <p14:creationId xmlns:p14="http://schemas.microsoft.com/office/powerpoint/2010/main" val="367336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41AD8-EFFE-43A9-DB36-C83D3A18B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30934-B0E0-C456-465D-D5B42F009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 is having a shower?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A4F5C6-CB68-CFEB-279D-EFACC005E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6126" r="14702" b="15870"/>
          <a:stretch>
            <a:fillRect/>
          </a:stretch>
        </p:blipFill>
        <p:spPr>
          <a:xfrm>
            <a:off x="1848000" y="1867726"/>
            <a:ext cx="8496000" cy="4625149"/>
          </a:xfrm>
        </p:spPr>
      </p:pic>
    </p:spTree>
    <p:extLst>
      <p:ext uri="{BB962C8B-B14F-4D97-AF65-F5344CB8AC3E}">
        <p14:creationId xmlns:p14="http://schemas.microsoft.com/office/powerpoint/2010/main" val="189055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ABD35-67DA-5C79-1959-92D42BFBB9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44217-2AB3-EA7D-97F8-6C1FA0928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It’s Rex!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8D22DC-A831-ABCB-606E-8B6E54AA2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9" t="15250" r="14539" b="14410"/>
          <a:stretch>
            <a:fillRect/>
          </a:stretch>
        </p:blipFill>
        <p:spPr>
          <a:xfrm>
            <a:off x="1848000" y="1884990"/>
            <a:ext cx="8496000" cy="4795210"/>
          </a:xfrm>
        </p:spPr>
      </p:pic>
    </p:spTree>
    <p:extLst>
      <p:ext uri="{BB962C8B-B14F-4D97-AF65-F5344CB8AC3E}">
        <p14:creationId xmlns:p14="http://schemas.microsoft.com/office/powerpoint/2010/main" val="262201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2BDAAD-CFE3-6B98-326B-100D3EEEF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F91F0-9E2E-4993-7256-7322B626B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surprised to see Rex standing beside him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9AB4B48-4CDD-B369-B8EA-B0B1C2067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5250" r="14867" b="16162"/>
          <a:stretch>
            <a:fillRect/>
          </a:stretch>
        </p:blipFill>
        <p:spPr>
          <a:xfrm>
            <a:off x="1848000" y="1906588"/>
            <a:ext cx="8496000" cy="4686748"/>
          </a:xfrm>
        </p:spPr>
      </p:pic>
    </p:spTree>
    <p:extLst>
      <p:ext uri="{BB962C8B-B14F-4D97-AF65-F5344CB8AC3E}">
        <p14:creationId xmlns:p14="http://schemas.microsoft.com/office/powerpoint/2010/main" val="5767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70240-A3C9-A6D6-518B-EE89E2168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8C79D-2523-2E4A-6225-B3614C583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surprised to see Rex standing beside him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349CEC-FE58-A4D0-DFCE-67F96F015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4958" r="15360" b="15579"/>
          <a:stretch>
            <a:fillRect/>
          </a:stretch>
        </p:blipFill>
        <p:spPr>
          <a:xfrm>
            <a:off x="1848000" y="1866856"/>
            <a:ext cx="8496000" cy="4746620"/>
          </a:xfrm>
        </p:spPr>
      </p:pic>
    </p:spTree>
    <p:extLst>
      <p:ext uri="{BB962C8B-B14F-4D97-AF65-F5344CB8AC3E}">
        <p14:creationId xmlns:p14="http://schemas.microsoft.com/office/powerpoint/2010/main" val="1748585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BD4D06-F6E4-ABE2-9E0F-B43AC01E5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4FDD2-2135-C01F-67BE-E32F073AC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surprised to see Rex standing beside him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BAE3445-21D3-527F-9EE9-365BD7C25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16417" r="15031" b="15578"/>
          <a:stretch>
            <a:fillRect/>
          </a:stretch>
        </p:blipFill>
        <p:spPr>
          <a:xfrm>
            <a:off x="1848000" y="1856886"/>
            <a:ext cx="8496000" cy="4635989"/>
          </a:xfrm>
        </p:spPr>
      </p:pic>
    </p:spTree>
    <p:extLst>
      <p:ext uri="{BB962C8B-B14F-4D97-AF65-F5344CB8AC3E}">
        <p14:creationId xmlns:p14="http://schemas.microsoft.com/office/powerpoint/2010/main" val="219834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936AE-84E0-1098-B087-A4B9A808B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16D6C-FDD1-227B-5CBF-2DDB75BDD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strange creature is clean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C8585D-2B26-2B27-3F44-557F1D14F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8" t="14997" r="14485" b="15655"/>
          <a:stretch>
            <a:fillRect/>
          </a:stretch>
        </p:blipFill>
        <p:spPr>
          <a:xfrm>
            <a:off x="1848000" y="1877178"/>
            <a:ext cx="8496000" cy="4704597"/>
          </a:xfrm>
        </p:spPr>
      </p:pic>
    </p:spTree>
    <p:extLst>
      <p:ext uri="{BB962C8B-B14F-4D97-AF65-F5344CB8AC3E}">
        <p14:creationId xmlns:p14="http://schemas.microsoft.com/office/powerpoint/2010/main" val="2958733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4A307-0928-6646-8B47-281F23D36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66E41-E382-EA6A-30F5-C5170DF5A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looks like a pink sausage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89C1C40-D11B-FBD9-BE1F-EFB0E04DA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8" t="14997" r="14485" b="15655"/>
          <a:stretch>
            <a:fillRect/>
          </a:stretch>
        </p:blipFill>
        <p:spPr>
          <a:xfrm>
            <a:off x="1848000" y="1877178"/>
            <a:ext cx="8496000" cy="4704597"/>
          </a:xfrm>
        </p:spPr>
      </p:pic>
    </p:spTree>
    <p:extLst>
      <p:ext uri="{BB962C8B-B14F-4D97-AF65-F5344CB8AC3E}">
        <p14:creationId xmlns:p14="http://schemas.microsoft.com/office/powerpoint/2010/main" val="139812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447DE-4F11-B3FF-CC3C-3E1B34AF17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E8D55-794D-3F2A-BDF6-B9B4C18FC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pink sausage wraps a towel around his body and walks away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3918FB-D0E9-A508-52AE-C427AF457B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3" t="16418" r="14866" b="13827"/>
          <a:stretch>
            <a:fillRect/>
          </a:stretch>
        </p:blipFill>
        <p:spPr>
          <a:xfrm>
            <a:off x="1848000" y="1903919"/>
            <a:ext cx="8496000" cy="4788981"/>
          </a:xfrm>
        </p:spPr>
      </p:pic>
    </p:spTree>
    <p:extLst>
      <p:ext uri="{BB962C8B-B14F-4D97-AF65-F5344CB8AC3E}">
        <p14:creationId xmlns:p14="http://schemas.microsoft.com/office/powerpoint/2010/main" val="135187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5DE30-7069-E5CC-DC76-93A8D3445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6D222-23C1-EB93-4B4E-3834332B7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pink sausage wraps a towel around his body and walks away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1325DC8-80B1-5698-0433-9C6240DF0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5833" r="15031" b="15286"/>
          <a:stretch>
            <a:fillRect/>
          </a:stretch>
        </p:blipFill>
        <p:spPr>
          <a:xfrm>
            <a:off x="1848000" y="1922503"/>
            <a:ext cx="8496000" cy="4684672"/>
          </a:xfrm>
        </p:spPr>
      </p:pic>
    </p:spTree>
    <p:extLst>
      <p:ext uri="{BB962C8B-B14F-4D97-AF65-F5344CB8AC3E}">
        <p14:creationId xmlns:p14="http://schemas.microsoft.com/office/powerpoint/2010/main" val="42190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71073-88B1-6C17-B070-AF3221E58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61718-46DA-220E-3AD3-035CD550A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pink sausage wraps a towel around his body and walks away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E973F76-2E32-BD50-7971-020A08D47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8" t="15833" r="14703" b="14995"/>
          <a:stretch>
            <a:fillRect/>
          </a:stretch>
        </p:blipFill>
        <p:spPr>
          <a:xfrm>
            <a:off x="1848000" y="1867840"/>
            <a:ext cx="8496000" cy="4726635"/>
          </a:xfrm>
        </p:spPr>
      </p:pic>
    </p:spTree>
    <p:extLst>
      <p:ext uri="{BB962C8B-B14F-4D97-AF65-F5344CB8AC3E}">
        <p14:creationId xmlns:p14="http://schemas.microsoft.com/office/powerpoint/2010/main" val="309785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5D1C0-E53D-2134-27C0-1F6BF2D39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FFC6A-7CA9-FA15-D4E0-23CCC7DC3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is very angry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6EA55D9-B05F-7485-4D6B-B4FB665F8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5" t="16126" r="15195" b="15286"/>
          <a:stretch>
            <a:fillRect/>
          </a:stretch>
        </p:blipFill>
        <p:spPr>
          <a:xfrm>
            <a:off x="1848000" y="1910991"/>
            <a:ext cx="8496000" cy="4708884"/>
          </a:xfrm>
        </p:spPr>
      </p:pic>
    </p:spTree>
    <p:extLst>
      <p:ext uri="{BB962C8B-B14F-4D97-AF65-F5344CB8AC3E}">
        <p14:creationId xmlns:p14="http://schemas.microsoft.com/office/powerpoint/2010/main" val="266202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4BC96-27CD-8E10-075A-F9094B231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AA872-7284-CD76-3303-06E82A20A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is very angry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305822-CC33-BD08-857B-14788B6FF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4958" r="14867" b="15287"/>
          <a:stretch>
            <a:fillRect/>
          </a:stretch>
        </p:blipFill>
        <p:spPr>
          <a:xfrm>
            <a:off x="1848000" y="1879599"/>
            <a:ext cx="8496000" cy="4755383"/>
          </a:xfrm>
        </p:spPr>
      </p:pic>
    </p:spTree>
    <p:extLst>
      <p:ext uri="{BB962C8B-B14F-4D97-AF65-F5344CB8AC3E}">
        <p14:creationId xmlns:p14="http://schemas.microsoft.com/office/powerpoint/2010/main" val="231014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86488-C0D5-E7C5-7621-F9D496A90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73FA2-EE27-84EF-B180-15A8B0B64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look confused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B6252F8-B618-966F-4E66-040739740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6418" r="14702" b="13827"/>
          <a:stretch>
            <a:fillRect/>
          </a:stretch>
        </p:blipFill>
        <p:spPr>
          <a:xfrm>
            <a:off x="1848000" y="1892256"/>
            <a:ext cx="8496000" cy="4744279"/>
          </a:xfrm>
        </p:spPr>
      </p:pic>
    </p:spTree>
    <p:extLst>
      <p:ext uri="{BB962C8B-B14F-4D97-AF65-F5344CB8AC3E}">
        <p14:creationId xmlns:p14="http://schemas.microsoft.com/office/powerpoint/2010/main" val="153572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E395F-EB3F-E321-D630-C65FBB531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BF55-0C7A-34CE-8CBE-EA1E6AB33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look confused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5A3B98-F194-C24D-42A7-BF8D566819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14957" r="15687" b="14995"/>
          <a:stretch>
            <a:fillRect/>
          </a:stretch>
        </p:blipFill>
        <p:spPr>
          <a:xfrm>
            <a:off x="1848000" y="1885133"/>
            <a:ext cx="8496000" cy="4820467"/>
          </a:xfrm>
        </p:spPr>
      </p:pic>
    </p:spTree>
    <p:extLst>
      <p:ext uri="{BB962C8B-B14F-4D97-AF65-F5344CB8AC3E}">
        <p14:creationId xmlns:p14="http://schemas.microsoft.com/office/powerpoint/2010/main" val="241281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723</Words>
  <Application>Microsoft Office PowerPoint</Application>
  <PresentationFormat>Widescreen</PresentationFormat>
  <Paragraphs>104</Paragraphs>
  <Slides>104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104</vt:i4>
      </vt:variant>
    </vt:vector>
  </HeadingPairs>
  <TitlesOfParts>
    <vt:vector size="108" baseType="lpstr">
      <vt:lpstr>Arial</vt:lpstr>
      <vt:lpstr>Calibri</vt:lpstr>
      <vt:lpstr>Calibri Light</vt:lpstr>
      <vt:lpstr>Office Theme</vt:lpstr>
      <vt:lpstr>Shaun the Sheep</vt:lpstr>
      <vt:lpstr>Dirty Dog</vt:lpstr>
      <vt:lpstr>Shaun is playing with a football</vt:lpstr>
      <vt:lpstr>Shaun is playing with a football</vt:lpstr>
      <vt:lpstr>Shaun is playing with a football</vt:lpstr>
      <vt:lpstr>Kick the ball over to me Shaun!</vt:lpstr>
      <vt:lpstr>Kick the ball over to me Shaun!</vt:lpstr>
      <vt:lpstr>Shaun kicks the ball too hard</vt:lpstr>
      <vt:lpstr>Shaun kicks the ball too hard</vt:lpstr>
      <vt:lpstr>Shaun kicks the ball too hard</vt:lpstr>
      <vt:lpstr>Shaun kicks the ball too hard</vt:lpstr>
      <vt:lpstr>Rex falls over a trough</vt:lpstr>
      <vt:lpstr>Rex falls over a trough</vt:lpstr>
      <vt:lpstr>Rex falls over a trough</vt:lpstr>
      <vt:lpstr>The ball lands in the woods</vt:lpstr>
      <vt:lpstr>The ball lands in the woods</vt:lpstr>
      <vt:lpstr>The ball lands in the woods</vt:lpstr>
      <vt:lpstr>Rex walks into the woods to find the ball</vt:lpstr>
      <vt:lpstr>It’s very dark and spooky</vt:lpstr>
      <vt:lpstr>It’s very dark and spooky</vt:lpstr>
      <vt:lpstr>The ball is floating in a pond full of lily pads</vt:lpstr>
      <vt:lpstr>PowerPoint Presentation</vt:lpstr>
      <vt:lpstr>Rex tries to walk into the pond</vt:lpstr>
      <vt:lpstr>It’s too cold and now his leg is dirty</vt:lpstr>
      <vt:lpstr>He can’t reach the ball</vt:lpstr>
      <vt:lpstr>Rex falls into the pond</vt:lpstr>
      <vt:lpstr>Rex falls into the pond</vt:lpstr>
      <vt:lpstr>Rex falls into the pond</vt:lpstr>
      <vt:lpstr>His head looks really strange</vt:lpstr>
      <vt:lpstr>The sheep run away from the strange creature</vt:lpstr>
      <vt:lpstr>The sheep run away from the strange creature</vt:lpstr>
      <vt:lpstr>The sheep run away from the strange creature</vt:lpstr>
      <vt:lpstr>The sheep run away from the strange creature</vt:lpstr>
      <vt:lpstr>The sheep run into the barn</vt:lpstr>
      <vt:lpstr>Shaun closes the door</vt:lpstr>
      <vt:lpstr>Shaun closes the door</vt:lpstr>
      <vt:lpstr>He hides in the wardrobe</vt:lpstr>
      <vt:lpstr>He hides in the wardrobe</vt:lpstr>
      <vt:lpstr>He hides in the wardrobe</vt:lpstr>
      <vt:lpstr>He hides in the wardrobe</vt:lpstr>
      <vt:lpstr>The strange creature was inside the wardrobe</vt:lpstr>
      <vt:lpstr>A lot of sheep fall on top of Shaun</vt:lpstr>
      <vt:lpstr>A lot of sheep fall on top of Shaun</vt:lpstr>
      <vt:lpstr>A lot of sheep fall on top of Shaun</vt:lpstr>
      <vt:lpstr>A lot of sheep fall on top of Shaun</vt:lpstr>
      <vt:lpstr>A lot of sheep fall on top of Shaun</vt:lpstr>
      <vt:lpstr>The strange creature feels like cold, wet mud</vt:lpstr>
      <vt:lpstr>The strange creature feels like cold, wet mud</vt:lpstr>
      <vt:lpstr>Shaun climbs a tree to get away from the strange creature</vt:lpstr>
      <vt:lpstr>Some mud falls into his eye</vt:lpstr>
      <vt:lpstr>Some mud falls into his eye</vt:lpstr>
      <vt:lpstr>Some mud falls into his eye</vt:lpstr>
      <vt:lpstr>It’s the strange creature again!</vt:lpstr>
      <vt:lpstr>Shaun hides inside the Land Rover</vt:lpstr>
      <vt:lpstr>Shaun hides inside the Land Rover</vt:lpstr>
      <vt:lpstr>Shaun hides inside the Land Rover</vt:lpstr>
      <vt:lpstr>Shaun hides inside the Land Rover</vt:lpstr>
      <vt:lpstr>He locks the door</vt:lpstr>
      <vt:lpstr>He locks the door</vt:lpstr>
      <vt:lpstr>There are two other sheep inside the car</vt:lpstr>
      <vt:lpstr>There are two other sheep inside the car</vt:lpstr>
      <vt:lpstr>Shaun starts the car</vt:lpstr>
      <vt:lpstr>Shaun starts the car</vt:lpstr>
      <vt:lpstr>He tries to drive away but the strange creature is behind them</vt:lpstr>
      <vt:lpstr>He tries to drive away but the strange creature is behind them</vt:lpstr>
      <vt:lpstr>He tries to drive away but the strange creature is behind them</vt:lpstr>
      <vt:lpstr>He tries to drive away but the strange creature is behind them</vt:lpstr>
      <vt:lpstr>The steering wheel falls off</vt:lpstr>
      <vt:lpstr>The steering wheel falls off</vt:lpstr>
      <vt:lpstr>The steering wheel falls off</vt:lpstr>
      <vt:lpstr>Shaun steps on the brakes and stops just in time!</vt:lpstr>
      <vt:lpstr>Shaun steps on the brakes and stops just in time!</vt:lpstr>
      <vt:lpstr>Shaun steps on the brakes and stops just in time!</vt:lpstr>
      <vt:lpstr>Shaun steps on the brakes and stops just in time!</vt:lpstr>
      <vt:lpstr>Shaun steps on the brakes and stops just in time!</vt:lpstr>
      <vt:lpstr>Shaun steps on the brakes and stops just in time!</vt:lpstr>
      <vt:lpstr>Shaun steps on the brakes and stops just in time!</vt:lpstr>
      <vt:lpstr>Shaun steps on the brakes and stops just in time!</vt:lpstr>
      <vt:lpstr>The strange creature has the missing football</vt:lpstr>
      <vt:lpstr>The strange creature has the missing football</vt:lpstr>
      <vt:lpstr>Is it Rex?</vt:lpstr>
      <vt:lpstr>Is it Rex?</vt:lpstr>
      <vt:lpstr>The sheep get ready to wash Rex</vt:lpstr>
      <vt:lpstr>The sheep get ready to wash Rex</vt:lpstr>
      <vt:lpstr>The sheep get ready to wash Rex</vt:lpstr>
      <vt:lpstr>Rex runs away and the sheep chase him</vt:lpstr>
      <vt:lpstr>Rex runs away and the sheep chase him</vt:lpstr>
      <vt:lpstr>Rex runs away and the sheep chase him</vt:lpstr>
      <vt:lpstr>Shaun sprays water at Rex</vt:lpstr>
      <vt:lpstr>Shaun sprays water at Rex</vt:lpstr>
      <vt:lpstr>Who is having a shower?</vt:lpstr>
      <vt:lpstr>It’s Rex!</vt:lpstr>
      <vt:lpstr>Shaun is surprised to see Rex standing beside him</vt:lpstr>
      <vt:lpstr>Shaun is surprised to see Rex standing beside him</vt:lpstr>
      <vt:lpstr>Shaun is surprised to see Rex standing beside him</vt:lpstr>
      <vt:lpstr>The strange creature is clean</vt:lpstr>
      <vt:lpstr>He looks like a pink sausage</vt:lpstr>
      <vt:lpstr>The pink sausage wraps a towel around his body and walks away</vt:lpstr>
      <vt:lpstr>The pink sausage wraps a towel around his body and walks away</vt:lpstr>
      <vt:lpstr>The pink sausage wraps a towel around his body and walks away</vt:lpstr>
      <vt:lpstr>He is very angry</vt:lpstr>
      <vt:lpstr>He is very angry</vt:lpstr>
      <vt:lpstr>The sheep look confused</vt:lpstr>
      <vt:lpstr>The sheep look confused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Britannia School of English Lublin</dc:creator>
  <cp:lastModifiedBy>Britannia School of English Lublin</cp:lastModifiedBy>
  <cp:revision>1</cp:revision>
  <dcterms:created xsi:type="dcterms:W3CDTF">2026-10-14T12:52:14Z</dcterms:created>
  <dcterms:modified xsi:type="dcterms:W3CDTF">2026-10-14T14:00:17Z</dcterms:modified>
</cp:coreProperties>
</file>