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347"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348" r:id="rId36"/>
    <p:sldId id="290" r:id="rId37"/>
    <p:sldId id="291" r:id="rId38"/>
    <p:sldId id="349" r:id="rId39"/>
    <p:sldId id="292" r:id="rId40"/>
    <p:sldId id="293" r:id="rId41"/>
    <p:sldId id="294" r:id="rId42"/>
    <p:sldId id="295" r:id="rId43"/>
    <p:sldId id="296" r:id="rId44"/>
    <p:sldId id="297" r:id="rId45"/>
    <p:sldId id="298" r:id="rId46"/>
    <p:sldId id="299" r:id="rId47"/>
    <p:sldId id="350"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29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GB"/>
          </a:p>
        </p:txBody>
      </p:sp>
      <p:sp>
        <p:nvSpPr>
          <p:cNvPr id="4" name="Symbol zastępczy daty 3"/>
          <p:cNvSpPr>
            <a:spLocks noGrp="1"/>
          </p:cNvSpPr>
          <p:nvPr>
            <p:ph type="dt" sz="half" idx="10"/>
          </p:nvPr>
        </p:nvSpPr>
        <p:spPr/>
        <p:txBody>
          <a:bodyPr/>
          <a:lstStyle/>
          <a:p>
            <a:fld id="{E5637B5E-71F8-42F7-9A84-088C659AE1DB}" type="datetimeFigureOut">
              <a:rPr lang="en-GB" smtClean="0"/>
              <a:t>02/12/2021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3881016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E5637B5E-71F8-42F7-9A84-088C659AE1DB}" type="datetimeFigureOut">
              <a:rPr lang="en-GB" smtClean="0"/>
              <a:t>02/12/2021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42406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E5637B5E-71F8-42F7-9A84-088C659AE1DB}" type="datetimeFigureOut">
              <a:rPr lang="en-GB" smtClean="0"/>
              <a:t>02/12/2021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4269334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daty 4"/>
          <p:cNvSpPr>
            <a:spLocks noGrp="1"/>
          </p:cNvSpPr>
          <p:nvPr>
            <p:ph type="dt" sz="half" idx="10"/>
          </p:nvPr>
        </p:nvSpPr>
        <p:spPr/>
        <p:txBody>
          <a:bodyPr/>
          <a:lstStyle/>
          <a:p>
            <a:fld id="{E5637B5E-71F8-42F7-9A84-088C659AE1DB}" type="datetimeFigureOut">
              <a:rPr lang="en-GB" smtClean="0"/>
              <a:t>02/12/2021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2954079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7" name="Symbol zastępczy daty 6"/>
          <p:cNvSpPr>
            <a:spLocks noGrp="1"/>
          </p:cNvSpPr>
          <p:nvPr>
            <p:ph type="dt" sz="half" idx="10"/>
          </p:nvPr>
        </p:nvSpPr>
        <p:spPr/>
        <p:txBody>
          <a:bodyPr/>
          <a:lstStyle/>
          <a:p>
            <a:fld id="{E5637B5E-71F8-42F7-9A84-088C659AE1DB}" type="datetimeFigureOut">
              <a:rPr lang="en-GB" smtClean="0"/>
              <a:t>02/12/2021</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326857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daty 2"/>
          <p:cNvSpPr>
            <a:spLocks noGrp="1"/>
          </p:cNvSpPr>
          <p:nvPr>
            <p:ph type="dt" sz="half" idx="10"/>
          </p:nvPr>
        </p:nvSpPr>
        <p:spPr/>
        <p:txBody>
          <a:bodyPr/>
          <a:lstStyle/>
          <a:p>
            <a:fld id="{E5637B5E-71F8-42F7-9A84-088C659AE1DB}" type="datetimeFigureOut">
              <a:rPr lang="en-GB" smtClean="0"/>
              <a:t>02/12/2021</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338115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E5637B5E-71F8-42F7-9A84-088C659AE1DB}" type="datetimeFigureOut">
              <a:rPr lang="en-GB" smtClean="0"/>
              <a:t>02/12/2021</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1890004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E5637B5E-71F8-42F7-9A84-088C659AE1DB}" type="datetimeFigureOut">
              <a:rPr lang="en-GB" smtClean="0"/>
              <a:t>02/12/2021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3396800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E5637B5E-71F8-42F7-9A84-088C659AE1DB}" type="datetimeFigureOut">
              <a:rPr lang="en-GB" smtClean="0"/>
              <a:t>02/12/2021</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2703330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E5637B5E-71F8-42F7-9A84-088C659AE1DB}" type="datetimeFigureOut">
              <a:rPr lang="en-GB" smtClean="0"/>
              <a:t>02/12/2021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1011594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E5637B5E-71F8-42F7-9A84-088C659AE1DB}" type="datetimeFigureOut">
              <a:rPr lang="en-GB" smtClean="0"/>
              <a:t>02/12/2021</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C8DB5C48-753E-4DEF-9313-D47ECE950994}" type="slidenum">
              <a:rPr lang="en-GB" smtClean="0"/>
              <a:t>‹#›</a:t>
            </a:fld>
            <a:endParaRPr lang="en-GB"/>
          </a:p>
        </p:txBody>
      </p:sp>
    </p:spTree>
    <p:extLst>
      <p:ext uri="{BB962C8B-B14F-4D97-AF65-F5344CB8AC3E}">
        <p14:creationId xmlns:p14="http://schemas.microsoft.com/office/powerpoint/2010/main" val="2741398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637B5E-71F8-42F7-9A84-088C659AE1DB}" type="datetimeFigureOut">
              <a:rPr lang="en-GB" smtClean="0"/>
              <a:t>02/12/2021</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B5C48-753E-4DEF-9313-D47ECE950994}" type="slidenum">
              <a:rPr lang="en-GB" smtClean="0"/>
              <a:t>‹#›</a:t>
            </a:fld>
            <a:endParaRPr lang="en-GB"/>
          </a:p>
        </p:txBody>
      </p:sp>
    </p:spTree>
    <p:extLst>
      <p:ext uri="{BB962C8B-B14F-4D97-AF65-F5344CB8AC3E}">
        <p14:creationId xmlns:p14="http://schemas.microsoft.com/office/powerpoint/2010/main" val="715335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a:t>Interstellar</a:t>
            </a:r>
          </a:p>
        </p:txBody>
      </p:sp>
      <p:sp>
        <p:nvSpPr>
          <p:cNvPr id="3" name="Podtytuł 2"/>
          <p:cNvSpPr>
            <a:spLocks noGrp="1"/>
          </p:cNvSpPr>
          <p:nvPr>
            <p:ph type="subTitle" idx="1"/>
          </p:nvPr>
        </p:nvSpPr>
        <p:spPr/>
        <p:txBody>
          <a:bodyPr/>
          <a:lstStyle/>
          <a:p>
            <a:r>
              <a:rPr lang="en-GB" dirty="0"/>
              <a:t>Yes and no…</a:t>
            </a:r>
          </a:p>
        </p:txBody>
      </p:sp>
    </p:spTree>
    <p:extLst>
      <p:ext uri="{BB962C8B-B14F-4D97-AF65-F5344CB8AC3E}">
        <p14:creationId xmlns:p14="http://schemas.microsoft.com/office/powerpoint/2010/main" val="4094653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oyager&amp;#39;s 40th Anniversary - The Atlantic">
            <a:extLst>
              <a:ext uri="{FF2B5EF4-FFF2-40B4-BE49-F238E27FC236}">
                <a16:creationId xmlns:a16="http://schemas.microsoft.com/office/drawing/2014/main" id="{E0D36FB7-FC10-4470-9C77-B82BBC99D9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00" y="381112"/>
            <a:ext cx="8568000" cy="6095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4147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pl-PL" dirty="0" err="1"/>
              <a:t>Interstellar</a:t>
            </a:r>
            <a:r>
              <a:rPr lang="pl-PL" dirty="0"/>
              <a:t> </a:t>
            </a:r>
            <a:r>
              <a:rPr lang="pl-PL" dirty="0" err="1"/>
              <a:t>space</a:t>
            </a:r>
            <a:r>
              <a:rPr lang="pl-PL" dirty="0"/>
              <a:t> </a:t>
            </a:r>
            <a:r>
              <a:rPr lang="pl-PL" dirty="0" err="1"/>
              <a:t>travel</a:t>
            </a:r>
            <a:r>
              <a:rPr lang="pl-PL" dirty="0"/>
              <a:t> </a:t>
            </a:r>
            <a:r>
              <a:rPr lang="pl-PL" dirty="0" err="1"/>
              <a:t>is</a:t>
            </a:r>
            <a:r>
              <a:rPr lang="pl-PL" dirty="0"/>
              <a:t> </a:t>
            </a:r>
            <a:r>
              <a:rPr lang="pl-PL" dirty="0" err="1"/>
              <a:t>already</a:t>
            </a:r>
            <a:r>
              <a:rPr lang="pl-PL" dirty="0"/>
              <a:t> a </a:t>
            </a:r>
            <a:r>
              <a:rPr lang="pl-PL" dirty="0" err="1"/>
              <a:t>reality</a:t>
            </a:r>
            <a:r>
              <a:rPr lang="pl-PL" dirty="0"/>
              <a:t>!</a:t>
            </a:r>
          </a:p>
          <a:p>
            <a:r>
              <a:rPr lang="pl-PL" dirty="0" err="1"/>
              <a:t>Are</a:t>
            </a:r>
            <a:r>
              <a:rPr lang="pl-PL" dirty="0"/>
              <a:t> </a:t>
            </a:r>
            <a:r>
              <a:rPr lang="pl-PL" dirty="0" err="1"/>
              <a:t>you</a:t>
            </a:r>
            <a:r>
              <a:rPr lang="pl-PL" dirty="0"/>
              <a:t> </a:t>
            </a:r>
            <a:r>
              <a:rPr lang="pl-PL" dirty="0" err="1"/>
              <a:t>surprised</a:t>
            </a:r>
            <a:r>
              <a:rPr lang="pl-PL" dirty="0"/>
              <a:t>?</a:t>
            </a:r>
          </a:p>
          <a:p>
            <a:r>
              <a:rPr lang="pl-PL" dirty="0"/>
              <a:t>As </a:t>
            </a:r>
            <a:r>
              <a:rPr lang="pl-PL" dirty="0" err="1"/>
              <a:t>you</a:t>
            </a:r>
            <a:r>
              <a:rPr lang="pl-PL" dirty="0"/>
              <a:t> </a:t>
            </a:r>
            <a:r>
              <a:rPr lang="pl-PL" dirty="0" err="1"/>
              <a:t>are</a:t>
            </a:r>
            <a:r>
              <a:rPr lang="pl-PL" dirty="0"/>
              <a:t> </a:t>
            </a:r>
            <a:r>
              <a:rPr lang="pl-PL" dirty="0" err="1"/>
              <a:t>reading</a:t>
            </a:r>
            <a:r>
              <a:rPr lang="pl-PL" dirty="0"/>
              <a:t> </a:t>
            </a:r>
            <a:r>
              <a:rPr lang="pl-PL" dirty="0" err="1"/>
              <a:t>this</a:t>
            </a:r>
            <a:r>
              <a:rPr lang="pl-PL" dirty="0"/>
              <a:t>, a </a:t>
            </a:r>
            <a:r>
              <a:rPr lang="pl-PL" dirty="0" err="1"/>
              <a:t>space</a:t>
            </a:r>
            <a:r>
              <a:rPr lang="pl-PL" dirty="0"/>
              <a:t> </a:t>
            </a:r>
            <a:r>
              <a:rPr lang="pl-PL" dirty="0" err="1"/>
              <a:t>probe</a:t>
            </a:r>
            <a:r>
              <a:rPr lang="pl-PL" dirty="0"/>
              <a:t> </a:t>
            </a:r>
            <a:r>
              <a:rPr lang="pl-PL" dirty="0" err="1"/>
              <a:t>called</a:t>
            </a:r>
            <a:r>
              <a:rPr lang="pl-PL" dirty="0"/>
              <a:t> </a:t>
            </a:r>
            <a:r>
              <a:rPr lang="pl-PL" dirty="0" err="1"/>
              <a:t>Voyager</a:t>
            </a:r>
            <a:r>
              <a:rPr lang="pl-PL" dirty="0"/>
              <a:t> 1 </a:t>
            </a:r>
            <a:r>
              <a:rPr lang="pl-PL" dirty="0" err="1"/>
              <a:t>is</a:t>
            </a:r>
            <a:r>
              <a:rPr lang="pl-PL" dirty="0"/>
              <a:t> travelling </a:t>
            </a:r>
            <a:r>
              <a:rPr lang="pl-PL" dirty="0" err="1"/>
              <a:t>through</a:t>
            </a:r>
            <a:r>
              <a:rPr lang="pl-PL" dirty="0"/>
              <a:t> </a:t>
            </a:r>
            <a:r>
              <a:rPr lang="pl-PL" dirty="0" err="1"/>
              <a:t>interstellar</a:t>
            </a:r>
            <a:r>
              <a:rPr lang="pl-PL" dirty="0"/>
              <a:t> </a:t>
            </a:r>
            <a:r>
              <a:rPr lang="pl-PL" dirty="0" err="1"/>
              <a:t>space</a:t>
            </a:r>
            <a:r>
              <a:rPr lang="pl-PL" dirty="0"/>
              <a:t>.</a:t>
            </a:r>
          </a:p>
          <a:p>
            <a:r>
              <a:rPr lang="pl-PL" dirty="0"/>
              <a:t>It </a:t>
            </a:r>
            <a:r>
              <a:rPr lang="pl-PL" dirty="0" err="1"/>
              <a:t>left</a:t>
            </a:r>
            <a:r>
              <a:rPr lang="pl-PL" dirty="0"/>
              <a:t> </a:t>
            </a:r>
            <a:r>
              <a:rPr lang="pl-PL" dirty="0" err="1"/>
              <a:t>our</a:t>
            </a:r>
            <a:r>
              <a:rPr lang="pl-PL" dirty="0"/>
              <a:t> </a:t>
            </a:r>
            <a:r>
              <a:rPr lang="pl-PL" dirty="0" err="1"/>
              <a:t>solar</a:t>
            </a:r>
            <a:r>
              <a:rPr lang="pl-PL" dirty="0"/>
              <a:t> system in August, 2012.</a:t>
            </a:r>
          </a:p>
          <a:p>
            <a:r>
              <a:rPr lang="pl-PL" dirty="0"/>
              <a:t>It </a:t>
            </a:r>
            <a:r>
              <a:rPr lang="pl-PL" dirty="0" err="1"/>
              <a:t>is</a:t>
            </a:r>
            <a:r>
              <a:rPr lang="pl-PL" dirty="0"/>
              <a:t> travelling </a:t>
            </a:r>
            <a:r>
              <a:rPr lang="pl-PL" dirty="0" err="1"/>
              <a:t>at</a:t>
            </a:r>
            <a:r>
              <a:rPr lang="pl-PL" dirty="0"/>
              <a:t> </a:t>
            </a:r>
            <a:r>
              <a:rPr lang="pl-PL" dirty="0" err="1"/>
              <a:t>about</a:t>
            </a:r>
            <a:r>
              <a:rPr lang="pl-PL" dirty="0"/>
              <a:t> 17 km per </a:t>
            </a:r>
            <a:r>
              <a:rPr lang="pl-PL" dirty="0" err="1"/>
              <a:t>second</a:t>
            </a:r>
            <a:r>
              <a:rPr lang="pl-PL" dirty="0"/>
              <a:t>.</a:t>
            </a:r>
          </a:p>
          <a:p>
            <a:r>
              <a:rPr lang="pl-PL" dirty="0"/>
              <a:t>To </a:t>
            </a:r>
            <a:r>
              <a:rPr lang="pl-PL" dirty="0" err="1"/>
              <a:t>put</a:t>
            </a:r>
            <a:r>
              <a:rPr lang="pl-PL" dirty="0"/>
              <a:t> </a:t>
            </a:r>
            <a:r>
              <a:rPr lang="pl-PL" dirty="0" err="1"/>
              <a:t>that</a:t>
            </a:r>
            <a:r>
              <a:rPr lang="pl-PL" dirty="0"/>
              <a:t> </a:t>
            </a:r>
            <a:r>
              <a:rPr lang="pl-PL" dirty="0" err="1"/>
              <a:t>into</a:t>
            </a:r>
            <a:r>
              <a:rPr lang="pl-PL" dirty="0"/>
              <a:t> </a:t>
            </a:r>
            <a:r>
              <a:rPr lang="pl-PL" dirty="0" err="1"/>
              <a:t>perspective</a:t>
            </a:r>
            <a:r>
              <a:rPr lang="pl-PL" dirty="0"/>
              <a:t>, </a:t>
            </a:r>
            <a:r>
              <a:rPr lang="pl-PL" dirty="0" err="1"/>
              <a:t>at</a:t>
            </a:r>
            <a:r>
              <a:rPr lang="pl-PL" dirty="0"/>
              <a:t> </a:t>
            </a:r>
            <a:r>
              <a:rPr lang="pl-PL" dirty="0" err="1"/>
              <a:t>that</a:t>
            </a:r>
            <a:r>
              <a:rPr lang="pl-PL" dirty="0"/>
              <a:t> </a:t>
            </a:r>
            <a:r>
              <a:rPr lang="pl-PL" dirty="0" err="1"/>
              <a:t>speed</a:t>
            </a:r>
            <a:r>
              <a:rPr lang="pl-PL" dirty="0"/>
              <a:t>, </a:t>
            </a:r>
            <a:r>
              <a:rPr lang="pl-PL" dirty="0" err="1"/>
              <a:t>it</a:t>
            </a:r>
            <a:r>
              <a:rPr lang="pl-PL" dirty="0"/>
              <a:t> </a:t>
            </a:r>
            <a:r>
              <a:rPr lang="pl-PL" dirty="0" err="1"/>
              <a:t>could</a:t>
            </a:r>
            <a:r>
              <a:rPr lang="pl-PL" dirty="0"/>
              <a:t> </a:t>
            </a:r>
            <a:r>
              <a:rPr lang="pl-PL" dirty="0" err="1"/>
              <a:t>travel</a:t>
            </a:r>
            <a:r>
              <a:rPr lang="pl-PL" dirty="0"/>
              <a:t> from the Sun to the Earth in </a:t>
            </a:r>
            <a:r>
              <a:rPr lang="pl-PL" dirty="0" err="1"/>
              <a:t>about</a:t>
            </a:r>
            <a:r>
              <a:rPr lang="pl-PL" dirty="0"/>
              <a:t> 3 </a:t>
            </a:r>
            <a:r>
              <a:rPr lang="pl-PL" dirty="0" err="1"/>
              <a:t>months</a:t>
            </a:r>
            <a:r>
              <a:rPr lang="pl-PL" dirty="0"/>
              <a:t>.</a:t>
            </a:r>
            <a:endParaRPr lang="en-GB" dirty="0"/>
          </a:p>
        </p:txBody>
      </p:sp>
    </p:spTree>
    <p:extLst>
      <p:ext uri="{BB962C8B-B14F-4D97-AF65-F5344CB8AC3E}">
        <p14:creationId xmlns:p14="http://schemas.microsoft.com/office/powerpoint/2010/main" val="3388491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artka z kalendarza: 43 lata temu wystartowała sonda Voyager 1 – Puls  Kosmosu">
            <a:extLst>
              <a:ext uri="{FF2B5EF4-FFF2-40B4-BE49-F238E27FC236}">
                <a16:creationId xmlns:a16="http://schemas.microsoft.com/office/drawing/2014/main" id="{4C6EE1A1-861B-42F5-B201-0ED097E5BA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00" y="958500"/>
            <a:ext cx="8784000" cy="494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a:bodyPr>
          <a:lstStyle/>
          <a:p>
            <a:r>
              <a:rPr lang="pl-PL" dirty="0" err="1"/>
              <a:t>Voyager</a:t>
            </a:r>
            <a:r>
              <a:rPr lang="pl-PL" dirty="0"/>
              <a:t> 1 </a:t>
            </a:r>
            <a:r>
              <a:rPr lang="pl-PL" dirty="0" err="1"/>
              <a:t>is</a:t>
            </a:r>
            <a:r>
              <a:rPr lang="pl-PL" dirty="0"/>
              <a:t> </a:t>
            </a:r>
            <a:r>
              <a:rPr lang="pl-PL" dirty="0" err="1"/>
              <a:t>still</a:t>
            </a:r>
            <a:r>
              <a:rPr lang="pl-PL" dirty="0"/>
              <a:t> </a:t>
            </a:r>
            <a:r>
              <a:rPr lang="pl-PL" dirty="0" err="1"/>
              <a:t>functioning</a:t>
            </a:r>
            <a:r>
              <a:rPr lang="pl-PL" dirty="0"/>
              <a:t>.</a:t>
            </a:r>
          </a:p>
          <a:p>
            <a:r>
              <a:rPr lang="pl-PL" dirty="0"/>
              <a:t>It </a:t>
            </a:r>
            <a:r>
              <a:rPr lang="pl-PL" dirty="0" err="1"/>
              <a:t>is</a:t>
            </a:r>
            <a:r>
              <a:rPr lang="pl-PL" dirty="0"/>
              <a:t> </a:t>
            </a:r>
            <a:r>
              <a:rPr lang="pl-PL" dirty="0" err="1"/>
              <a:t>still</a:t>
            </a:r>
            <a:r>
              <a:rPr lang="pl-PL" dirty="0"/>
              <a:t> </a:t>
            </a:r>
            <a:r>
              <a:rPr lang="pl-PL" dirty="0" err="1"/>
              <a:t>gathering</a:t>
            </a:r>
            <a:r>
              <a:rPr lang="pl-PL" dirty="0"/>
              <a:t> data with </a:t>
            </a:r>
            <a:r>
              <a:rPr lang="pl-PL" dirty="0" err="1"/>
              <a:t>some</a:t>
            </a:r>
            <a:r>
              <a:rPr lang="pl-PL" dirty="0"/>
              <a:t> of </a:t>
            </a:r>
            <a:r>
              <a:rPr lang="pl-PL" dirty="0" err="1"/>
              <a:t>its</a:t>
            </a:r>
            <a:r>
              <a:rPr lang="pl-PL" dirty="0"/>
              <a:t> </a:t>
            </a:r>
            <a:r>
              <a:rPr lang="pl-PL" dirty="0" err="1"/>
              <a:t>sensors</a:t>
            </a:r>
            <a:r>
              <a:rPr lang="pl-PL" dirty="0"/>
              <a:t> and </a:t>
            </a:r>
            <a:r>
              <a:rPr lang="pl-PL" dirty="0" err="1"/>
              <a:t>sending</a:t>
            </a:r>
            <a:r>
              <a:rPr lang="pl-PL" dirty="0"/>
              <a:t> a </a:t>
            </a:r>
            <a:r>
              <a:rPr lang="pl-PL" dirty="0" err="1"/>
              <a:t>weak</a:t>
            </a:r>
            <a:r>
              <a:rPr lang="pl-PL" dirty="0"/>
              <a:t> radio </a:t>
            </a:r>
            <a:r>
              <a:rPr lang="pl-PL" dirty="0" err="1"/>
              <a:t>signal</a:t>
            </a:r>
            <a:r>
              <a:rPr lang="pl-PL" dirty="0"/>
              <a:t> </a:t>
            </a:r>
            <a:r>
              <a:rPr lang="pl-PL" dirty="0" err="1"/>
              <a:t>back</a:t>
            </a:r>
            <a:r>
              <a:rPr lang="pl-PL" dirty="0"/>
              <a:t> to Earth.</a:t>
            </a:r>
          </a:p>
          <a:p>
            <a:r>
              <a:rPr lang="pl-PL" dirty="0" err="1"/>
              <a:t>That’s</a:t>
            </a:r>
            <a:r>
              <a:rPr lang="pl-PL" dirty="0"/>
              <a:t> </a:t>
            </a:r>
            <a:r>
              <a:rPr lang="pl-PL" dirty="0" err="1"/>
              <a:t>quite</a:t>
            </a:r>
            <a:r>
              <a:rPr lang="pl-PL" dirty="0"/>
              <a:t> </a:t>
            </a:r>
            <a:r>
              <a:rPr lang="pl-PL" dirty="0" err="1"/>
              <a:t>impressive</a:t>
            </a:r>
            <a:r>
              <a:rPr lang="pl-PL" dirty="0"/>
              <a:t> as the </a:t>
            </a:r>
            <a:r>
              <a:rPr lang="pl-PL" dirty="0" err="1"/>
              <a:t>space</a:t>
            </a:r>
            <a:r>
              <a:rPr lang="pl-PL" dirty="0"/>
              <a:t> </a:t>
            </a:r>
            <a:r>
              <a:rPr lang="pl-PL" dirty="0" err="1"/>
              <a:t>probe</a:t>
            </a:r>
            <a:r>
              <a:rPr lang="pl-PL" dirty="0"/>
              <a:t> </a:t>
            </a:r>
            <a:r>
              <a:rPr lang="pl-PL" dirty="0" err="1"/>
              <a:t>is</a:t>
            </a:r>
            <a:r>
              <a:rPr lang="pl-PL" dirty="0"/>
              <a:t> </a:t>
            </a:r>
            <a:r>
              <a:rPr lang="pl-PL" dirty="0" err="1"/>
              <a:t>equipped</a:t>
            </a:r>
            <a:r>
              <a:rPr lang="pl-PL" dirty="0"/>
              <a:t> with 1970s </a:t>
            </a:r>
            <a:r>
              <a:rPr lang="pl-PL" dirty="0" err="1"/>
              <a:t>technology</a:t>
            </a:r>
            <a:r>
              <a:rPr lang="pl-PL" dirty="0"/>
              <a:t>, </a:t>
            </a:r>
            <a:r>
              <a:rPr lang="pl-PL" dirty="0" err="1"/>
              <a:t>it</a:t>
            </a:r>
            <a:r>
              <a:rPr lang="pl-PL" dirty="0"/>
              <a:t> was </a:t>
            </a:r>
            <a:r>
              <a:rPr lang="pl-PL" dirty="0" err="1"/>
              <a:t>launched</a:t>
            </a:r>
            <a:r>
              <a:rPr lang="pl-PL" dirty="0"/>
              <a:t> </a:t>
            </a:r>
            <a:r>
              <a:rPr lang="pl-PL" dirty="0" err="1"/>
              <a:t>into</a:t>
            </a:r>
            <a:r>
              <a:rPr lang="pl-PL" dirty="0"/>
              <a:t> </a:t>
            </a:r>
            <a:r>
              <a:rPr lang="pl-PL" dirty="0" err="1"/>
              <a:t>space</a:t>
            </a:r>
            <a:r>
              <a:rPr lang="pl-PL" dirty="0"/>
              <a:t> in </a:t>
            </a:r>
            <a:r>
              <a:rPr lang="pl-PL" dirty="0" err="1"/>
              <a:t>September</a:t>
            </a:r>
            <a:r>
              <a:rPr lang="pl-PL" dirty="0"/>
              <a:t> 1977!</a:t>
            </a:r>
          </a:p>
          <a:p>
            <a:r>
              <a:rPr lang="pl-PL" dirty="0"/>
              <a:t>The </a:t>
            </a:r>
            <a:r>
              <a:rPr lang="pl-PL" dirty="0" err="1"/>
              <a:t>computer</a:t>
            </a:r>
            <a:r>
              <a:rPr lang="pl-PL" dirty="0"/>
              <a:t> </a:t>
            </a:r>
            <a:r>
              <a:rPr lang="pl-PL" dirty="0" err="1"/>
              <a:t>that</a:t>
            </a:r>
            <a:r>
              <a:rPr lang="pl-PL" dirty="0"/>
              <a:t> controls </a:t>
            </a:r>
            <a:r>
              <a:rPr lang="pl-PL" dirty="0" err="1"/>
              <a:t>Voyager</a:t>
            </a:r>
            <a:r>
              <a:rPr lang="pl-PL" dirty="0"/>
              <a:t> 1 was </a:t>
            </a:r>
            <a:r>
              <a:rPr lang="pl-PL" dirty="0" err="1"/>
              <a:t>impressive</a:t>
            </a:r>
            <a:r>
              <a:rPr lang="pl-PL" dirty="0"/>
              <a:t> </a:t>
            </a:r>
            <a:r>
              <a:rPr lang="pl-PL" dirty="0" err="1"/>
              <a:t>back</a:t>
            </a:r>
            <a:r>
              <a:rPr lang="pl-PL" dirty="0"/>
              <a:t> in 1977, but the </a:t>
            </a:r>
            <a:r>
              <a:rPr lang="pl-PL" dirty="0" err="1"/>
              <a:t>latest</a:t>
            </a:r>
            <a:r>
              <a:rPr lang="pl-PL" dirty="0"/>
              <a:t> smart </a:t>
            </a:r>
            <a:r>
              <a:rPr lang="pl-PL" dirty="0" err="1"/>
              <a:t>phones</a:t>
            </a:r>
            <a:r>
              <a:rPr lang="pl-PL" dirty="0"/>
              <a:t> </a:t>
            </a:r>
            <a:r>
              <a:rPr lang="pl-PL" dirty="0" err="1"/>
              <a:t>are</a:t>
            </a:r>
            <a:r>
              <a:rPr lang="pl-PL" dirty="0"/>
              <a:t> </a:t>
            </a:r>
            <a:r>
              <a:rPr lang="pl-PL" dirty="0" err="1"/>
              <a:t>over</a:t>
            </a:r>
            <a:r>
              <a:rPr lang="pl-PL" dirty="0"/>
              <a:t> 7,000 </a:t>
            </a:r>
            <a:r>
              <a:rPr lang="pl-PL" dirty="0" err="1"/>
              <a:t>times</a:t>
            </a:r>
            <a:r>
              <a:rPr lang="pl-PL" dirty="0"/>
              <a:t> </a:t>
            </a:r>
            <a:r>
              <a:rPr lang="pl-PL" dirty="0" err="1"/>
              <a:t>faster</a:t>
            </a:r>
            <a:r>
              <a:rPr lang="pl-PL" dirty="0"/>
              <a:t>.  </a:t>
            </a:r>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oyager: The Man Behind the Mission | Discover Magazine">
            <a:extLst>
              <a:ext uri="{FF2B5EF4-FFF2-40B4-BE49-F238E27FC236}">
                <a16:creationId xmlns:a16="http://schemas.microsoft.com/office/drawing/2014/main" id="{79D912A6-645E-48B1-87A8-ADBED36707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000" y="760150"/>
            <a:ext cx="8136000" cy="533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85000" lnSpcReduction="10000"/>
          </a:bodyPr>
          <a:lstStyle/>
          <a:p>
            <a:r>
              <a:rPr lang="pl-PL" dirty="0"/>
              <a:t>It </a:t>
            </a:r>
            <a:r>
              <a:rPr lang="pl-PL" dirty="0" err="1"/>
              <a:t>is</a:t>
            </a:r>
            <a:r>
              <a:rPr lang="pl-PL" dirty="0"/>
              <a:t> </a:t>
            </a:r>
            <a:r>
              <a:rPr lang="pl-PL" dirty="0" err="1"/>
              <a:t>interesting</a:t>
            </a:r>
            <a:r>
              <a:rPr lang="pl-PL" dirty="0"/>
              <a:t> </a:t>
            </a:r>
            <a:r>
              <a:rPr lang="pl-PL" dirty="0" err="1"/>
              <a:t>that</a:t>
            </a:r>
            <a:r>
              <a:rPr lang="pl-PL" dirty="0"/>
              <a:t> </a:t>
            </a:r>
            <a:r>
              <a:rPr lang="pl-PL" dirty="0" err="1"/>
              <a:t>Voyager</a:t>
            </a:r>
            <a:r>
              <a:rPr lang="pl-PL" dirty="0"/>
              <a:t> 1 was </a:t>
            </a:r>
            <a:r>
              <a:rPr lang="pl-PL" dirty="0" err="1"/>
              <a:t>designed</a:t>
            </a:r>
            <a:r>
              <a:rPr lang="pl-PL" dirty="0"/>
              <a:t> to be </a:t>
            </a:r>
            <a:r>
              <a:rPr lang="pl-PL" dirty="0" err="1"/>
              <a:t>upgraded</a:t>
            </a:r>
            <a:r>
              <a:rPr lang="pl-PL" dirty="0"/>
              <a:t>.</a:t>
            </a:r>
          </a:p>
          <a:p>
            <a:r>
              <a:rPr lang="pl-PL" dirty="0" err="1"/>
              <a:t>Back</a:t>
            </a:r>
            <a:r>
              <a:rPr lang="pl-PL" dirty="0"/>
              <a:t> in 1990, the software of the </a:t>
            </a:r>
            <a:r>
              <a:rPr lang="pl-PL" dirty="0" err="1"/>
              <a:t>probe</a:t>
            </a:r>
            <a:r>
              <a:rPr lang="pl-PL" dirty="0"/>
              <a:t> was </a:t>
            </a:r>
            <a:r>
              <a:rPr lang="pl-PL" dirty="0" err="1"/>
              <a:t>successfully</a:t>
            </a:r>
            <a:r>
              <a:rPr lang="pl-PL" dirty="0"/>
              <a:t> </a:t>
            </a:r>
            <a:r>
              <a:rPr lang="pl-PL" dirty="0" err="1"/>
              <a:t>upgraded</a:t>
            </a:r>
            <a:r>
              <a:rPr lang="pl-PL" dirty="0"/>
              <a:t> to </a:t>
            </a:r>
            <a:r>
              <a:rPr lang="pl-PL" dirty="0" err="1"/>
              <a:t>make</a:t>
            </a:r>
            <a:r>
              <a:rPr lang="pl-PL" dirty="0"/>
              <a:t> </a:t>
            </a:r>
            <a:r>
              <a:rPr lang="pl-PL" dirty="0" err="1"/>
              <a:t>it</a:t>
            </a:r>
            <a:r>
              <a:rPr lang="pl-PL" dirty="0"/>
              <a:t> </a:t>
            </a:r>
            <a:r>
              <a:rPr lang="pl-PL" dirty="0" err="1"/>
              <a:t>more</a:t>
            </a:r>
            <a:r>
              <a:rPr lang="pl-PL" dirty="0"/>
              <a:t> </a:t>
            </a:r>
            <a:r>
              <a:rPr lang="pl-PL" dirty="0" err="1"/>
              <a:t>autonomous</a:t>
            </a:r>
            <a:r>
              <a:rPr lang="pl-PL" dirty="0"/>
              <a:t>.</a:t>
            </a:r>
          </a:p>
          <a:p>
            <a:r>
              <a:rPr lang="pl-PL" dirty="0"/>
              <a:t>It was a </a:t>
            </a:r>
            <a:r>
              <a:rPr lang="pl-PL" dirty="0" err="1"/>
              <a:t>wise</a:t>
            </a:r>
            <a:r>
              <a:rPr lang="pl-PL" dirty="0"/>
              <a:t> </a:t>
            </a:r>
            <a:r>
              <a:rPr lang="pl-PL" dirty="0" err="1"/>
              <a:t>decision</a:t>
            </a:r>
            <a:r>
              <a:rPr lang="pl-PL" dirty="0"/>
              <a:t>.</a:t>
            </a:r>
          </a:p>
          <a:p>
            <a:r>
              <a:rPr lang="pl-PL" dirty="0"/>
              <a:t>As </a:t>
            </a:r>
            <a:r>
              <a:rPr lang="pl-PL" dirty="0" err="1"/>
              <a:t>Voyager</a:t>
            </a:r>
            <a:r>
              <a:rPr lang="pl-PL" dirty="0"/>
              <a:t> 1 </a:t>
            </a:r>
            <a:r>
              <a:rPr lang="pl-PL" dirty="0" err="1"/>
              <a:t>travels</a:t>
            </a:r>
            <a:r>
              <a:rPr lang="pl-PL" dirty="0"/>
              <a:t> </a:t>
            </a:r>
            <a:r>
              <a:rPr lang="pl-PL" dirty="0" err="1"/>
              <a:t>further</a:t>
            </a:r>
            <a:r>
              <a:rPr lang="pl-PL" dirty="0"/>
              <a:t> and </a:t>
            </a:r>
            <a:r>
              <a:rPr lang="pl-PL" dirty="0" err="1"/>
              <a:t>further</a:t>
            </a:r>
            <a:r>
              <a:rPr lang="pl-PL" dirty="0"/>
              <a:t> </a:t>
            </a:r>
            <a:r>
              <a:rPr lang="pl-PL" dirty="0" err="1"/>
              <a:t>away</a:t>
            </a:r>
            <a:r>
              <a:rPr lang="pl-PL" dirty="0"/>
              <a:t> from Earth, the </a:t>
            </a:r>
            <a:r>
              <a:rPr lang="pl-PL" dirty="0" err="1"/>
              <a:t>chances</a:t>
            </a:r>
            <a:r>
              <a:rPr lang="pl-PL" dirty="0"/>
              <a:t> of </a:t>
            </a:r>
            <a:r>
              <a:rPr lang="pl-PL" dirty="0" err="1"/>
              <a:t>it</a:t>
            </a:r>
            <a:r>
              <a:rPr lang="pl-PL" dirty="0"/>
              <a:t> </a:t>
            </a:r>
            <a:r>
              <a:rPr lang="pl-PL" dirty="0" err="1"/>
              <a:t>failing</a:t>
            </a:r>
            <a:r>
              <a:rPr lang="pl-PL" dirty="0"/>
              <a:t> to </a:t>
            </a:r>
            <a:r>
              <a:rPr lang="pl-PL" dirty="0" err="1"/>
              <a:t>receive</a:t>
            </a:r>
            <a:r>
              <a:rPr lang="pl-PL" dirty="0"/>
              <a:t> a </a:t>
            </a:r>
            <a:r>
              <a:rPr lang="pl-PL" dirty="0" err="1"/>
              <a:t>signal</a:t>
            </a:r>
            <a:r>
              <a:rPr lang="pl-PL" dirty="0"/>
              <a:t> from NASA </a:t>
            </a:r>
            <a:r>
              <a:rPr lang="pl-PL" dirty="0" err="1"/>
              <a:t>are</a:t>
            </a:r>
            <a:r>
              <a:rPr lang="pl-PL" dirty="0"/>
              <a:t> </a:t>
            </a:r>
            <a:r>
              <a:rPr lang="pl-PL" dirty="0" err="1"/>
              <a:t>increasing</a:t>
            </a:r>
            <a:r>
              <a:rPr lang="pl-PL" dirty="0"/>
              <a:t> by the </a:t>
            </a:r>
            <a:r>
              <a:rPr lang="pl-PL" dirty="0" err="1"/>
              <a:t>day</a:t>
            </a:r>
            <a:r>
              <a:rPr lang="pl-PL" dirty="0"/>
              <a:t>.</a:t>
            </a:r>
          </a:p>
          <a:p>
            <a:r>
              <a:rPr lang="pl-PL" dirty="0"/>
              <a:t>It </a:t>
            </a:r>
            <a:r>
              <a:rPr lang="pl-PL" dirty="0" err="1"/>
              <a:t>is</a:t>
            </a:r>
            <a:r>
              <a:rPr lang="pl-PL" dirty="0"/>
              <a:t> </a:t>
            </a:r>
            <a:r>
              <a:rPr lang="pl-PL" dirty="0" err="1"/>
              <a:t>hoped</a:t>
            </a:r>
            <a:r>
              <a:rPr lang="pl-PL" dirty="0"/>
              <a:t> </a:t>
            </a:r>
            <a:r>
              <a:rPr lang="pl-PL" dirty="0" err="1"/>
              <a:t>that</a:t>
            </a:r>
            <a:r>
              <a:rPr lang="pl-PL" dirty="0"/>
              <a:t> the </a:t>
            </a:r>
            <a:r>
              <a:rPr lang="pl-PL" dirty="0" err="1"/>
              <a:t>probe</a:t>
            </a:r>
            <a:r>
              <a:rPr lang="pl-PL" dirty="0"/>
              <a:t> </a:t>
            </a:r>
            <a:r>
              <a:rPr lang="pl-PL" dirty="0" err="1"/>
              <a:t>will</a:t>
            </a:r>
            <a:r>
              <a:rPr lang="pl-PL" dirty="0"/>
              <a:t> </a:t>
            </a:r>
            <a:r>
              <a:rPr lang="pl-PL" dirty="0" err="1"/>
              <a:t>continue</a:t>
            </a:r>
            <a:r>
              <a:rPr lang="pl-PL" dirty="0"/>
              <a:t> to </a:t>
            </a:r>
            <a:r>
              <a:rPr lang="pl-PL" dirty="0" err="1"/>
              <a:t>act</a:t>
            </a:r>
            <a:r>
              <a:rPr lang="pl-PL" dirty="0"/>
              <a:t> </a:t>
            </a:r>
            <a:r>
              <a:rPr lang="pl-PL" dirty="0" err="1"/>
              <a:t>independently</a:t>
            </a:r>
            <a:r>
              <a:rPr lang="pl-PL" dirty="0"/>
              <a:t> and </a:t>
            </a:r>
            <a:r>
              <a:rPr lang="pl-PL" dirty="0" err="1"/>
              <a:t>automatically</a:t>
            </a:r>
            <a:r>
              <a:rPr lang="pl-PL" dirty="0"/>
              <a:t> </a:t>
            </a:r>
            <a:r>
              <a:rPr lang="pl-PL" dirty="0" err="1"/>
              <a:t>transmit</a:t>
            </a:r>
            <a:r>
              <a:rPr lang="pl-PL" dirty="0"/>
              <a:t> data </a:t>
            </a:r>
            <a:r>
              <a:rPr lang="pl-PL" dirty="0" err="1"/>
              <a:t>back</a:t>
            </a:r>
            <a:r>
              <a:rPr lang="pl-PL" dirty="0"/>
              <a:t> to Earth </a:t>
            </a:r>
            <a:r>
              <a:rPr lang="pl-PL" dirty="0" err="1"/>
              <a:t>until</a:t>
            </a:r>
            <a:r>
              <a:rPr lang="pl-PL" dirty="0"/>
              <a:t> </a:t>
            </a:r>
            <a:r>
              <a:rPr lang="pl-PL" dirty="0" err="1"/>
              <a:t>its</a:t>
            </a:r>
            <a:r>
              <a:rPr lang="pl-PL" dirty="0"/>
              <a:t> </a:t>
            </a:r>
            <a:r>
              <a:rPr lang="pl-PL" dirty="0" err="1"/>
              <a:t>power</a:t>
            </a:r>
            <a:r>
              <a:rPr lang="pl-PL" dirty="0"/>
              <a:t> </a:t>
            </a:r>
            <a:r>
              <a:rPr lang="pl-PL" dirty="0" err="1"/>
              <a:t>source</a:t>
            </a:r>
            <a:r>
              <a:rPr lang="pl-PL" dirty="0"/>
              <a:t> </a:t>
            </a:r>
            <a:r>
              <a:rPr lang="pl-PL" dirty="0" err="1"/>
              <a:t>fails</a:t>
            </a:r>
            <a:r>
              <a:rPr lang="pl-PL" dirty="0"/>
              <a:t> in 2025.</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unch costs to low Earth orbit, 1980-2100 | Future Timeline | Data &amp;amp;  Trends | Future Predictions">
            <a:extLst>
              <a:ext uri="{FF2B5EF4-FFF2-40B4-BE49-F238E27FC236}">
                <a16:creationId xmlns:a16="http://schemas.microsoft.com/office/drawing/2014/main" id="{9E442BBD-24FD-425D-832C-CCD735AFC7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000" y="308946"/>
            <a:ext cx="6984000" cy="6240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pl-PL" dirty="0"/>
              <a:t>We </a:t>
            </a:r>
            <a:r>
              <a:rPr lang="pl-PL" dirty="0" err="1"/>
              <a:t>have</a:t>
            </a:r>
            <a:r>
              <a:rPr lang="pl-PL" dirty="0"/>
              <a:t> </a:t>
            </a:r>
            <a:r>
              <a:rPr lang="pl-PL" dirty="0" err="1"/>
              <a:t>described</a:t>
            </a:r>
            <a:r>
              <a:rPr lang="pl-PL" dirty="0"/>
              <a:t> the </a:t>
            </a:r>
            <a:r>
              <a:rPr lang="pl-PL" dirty="0" err="1"/>
              <a:t>early</a:t>
            </a:r>
            <a:r>
              <a:rPr lang="pl-PL" dirty="0"/>
              <a:t> </a:t>
            </a:r>
            <a:r>
              <a:rPr lang="pl-PL" dirty="0" err="1"/>
              <a:t>days</a:t>
            </a:r>
            <a:r>
              <a:rPr lang="pl-PL" dirty="0"/>
              <a:t> of </a:t>
            </a:r>
            <a:r>
              <a:rPr lang="pl-PL" dirty="0" err="1"/>
              <a:t>interstellar</a:t>
            </a:r>
            <a:r>
              <a:rPr lang="pl-PL" dirty="0"/>
              <a:t> </a:t>
            </a:r>
            <a:r>
              <a:rPr lang="pl-PL" dirty="0" err="1"/>
              <a:t>travel</a:t>
            </a:r>
            <a:r>
              <a:rPr lang="pl-PL" dirty="0"/>
              <a:t>.</a:t>
            </a:r>
          </a:p>
          <a:p>
            <a:r>
              <a:rPr lang="pl-PL" dirty="0"/>
              <a:t>But </a:t>
            </a:r>
            <a:r>
              <a:rPr lang="pl-PL" dirty="0" err="1"/>
              <a:t>what</a:t>
            </a:r>
            <a:r>
              <a:rPr lang="pl-PL" dirty="0"/>
              <a:t> of the </a:t>
            </a:r>
            <a:r>
              <a:rPr lang="pl-PL" dirty="0" err="1"/>
              <a:t>future</a:t>
            </a:r>
            <a:r>
              <a:rPr lang="pl-PL" dirty="0"/>
              <a:t>?</a:t>
            </a:r>
          </a:p>
          <a:p>
            <a:r>
              <a:rPr lang="pl-PL" dirty="0" err="1"/>
              <a:t>Voyager</a:t>
            </a:r>
            <a:r>
              <a:rPr lang="pl-PL" dirty="0"/>
              <a:t> 1 </a:t>
            </a:r>
            <a:r>
              <a:rPr lang="pl-PL" dirty="0" err="1"/>
              <a:t>provides</a:t>
            </a:r>
            <a:r>
              <a:rPr lang="pl-PL" dirty="0"/>
              <a:t> </a:t>
            </a:r>
            <a:r>
              <a:rPr lang="pl-PL" dirty="0" err="1"/>
              <a:t>us</a:t>
            </a:r>
            <a:r>
              <a:rPr lang="pl-PL" dirty="0"/>
              <a:t> with </a:t>
            </a:r>
            <a:r>
              <a:rPr lang="pl-PL" dirty="0" err="1"/>
              <a:t>some</a:t>
            </a:r>
            <a:r>
              <a:rPr lang="pl-PL" dirty="0"/>
              <a:t> </a:t>
            </a:r>
            <a:r>
              <a:rPr lang="pl-PL" dirty="0" err="1"/>
              <a:t>clues</a:t>
            </a:r>
            <a:r>
              <a:rPr lang="pl-PL" dirty="0"/>
              <a:t>.</a:t>
            </a:r>
          </a:p>
          <a:p>
            <a:r>
              <a:rPr lang="pl-PL" dirty="0"/>
              <a:t>One </a:t>
            </a:r>
            <a:r>
              <a:rPr lang="pl-PL" dirty="0" err="1"/>
              <a:t>possible</a:t>
            </a:r>
            <a:r>
              <a:rPr lang="pl-PL" dirty="0"/>
              <a:t> </a:t>
            </a:r>
            <a:r>
              <a:rPr lang="pl-PL" dirty="0" err="1"/>
              <a:t>option</a:t>
            </a:r>
            <a:r>
              <a:rPr lang="pl-PL" dirty="0"/>
              <a:t> for </a:t>
            </a:r>
            <a:r>
              <a:rPr lang="pl-PL" dirty="0" err="1"/>
              <a:t>interstellar</a:t>
            </a:r>
            <a:r>
              <a:rPr lang="pl-PL" dirty="0"/>
              <a:t> </a:t>
            </a:r>
            <a:r>
              <a:rPr lang="pl-PL" dirty="0" err="1"/>
              <a:t>travel</a:t>
            </a:r>
            <a:r>
              <a:rPr lang="pl-PL" dirty="0"/>
              <a:t> </a:t>
            </a:r>
            <a:r>
              <a:rPr lang="pl-PL" dirty="0" err="1"/>
              <a:t>is</a:t>
            </a:r>
            <a:r>
              <a:rPr lang="pl-PL" dirty="0"/>
              <a:t> </a:t>
            </a:r>
            <a:r>
              <a:rPr lang="pl-PL" dirty="0" err="1"/>
              <a:t>extreme</a:t>
            </a:r>
            <a:r>
              <a:rPr lang="pl-PL" dirty="0"/>
              <a:t> </a:t>
            </a:r>
            <a:r>
              <a:rPr lang="pl-PL" dirty="0" err="1"/>
              <a:t>miniaturization</a:t>
            </a:r>
            <a:r>
              <a:rPr lang="pl-PL" dirty="0"/>
              <a:t>.</a:t>
            </a:r>
          </a:p>
          <a:p>
            <a:r>
              <a:rPr lang="pl-PL" dirty="0"/>
              <a:t>At the </a:t>
            </a:r>
            <a:r>
              <a:rPr lang="pl-PL" dirty="0" err="1"/>
              <a:t>time</a:t>
            </a:r>
            <a:r>
              <a:rPr lang="pl-PL" dirty="0"/>
              <a:t> of </a:t>
            </a:r>
            <a:r>
              <a:rPr lang="pl-PL" dirty="0" err="1"/>
              <a:t>writing</a:t>
            </a:r>
            <a:r>
              <a:rPr lang="pl-PL" dirty="0"/>
              <a:t> </a:t>
            </a:r>
            <a:r>
              <a:rPr lang="pl-PL" dirty="0" err="1"/>
              <a:t>it</a:t>
            </a:r>
            <a:r>
              <a:rPr lang="pl-PL" dirty="0"/>
              <a:t> </a:t>
            </a:r>
            <a:r>
              <a:rPr lang="pl-PL" dirty="0" err="1"/>
              <a:t>is</a:t>
            </a:r>
            <a:r>
              <a:rPr lang="pl-PL" dirty="0"/>
              <a:t> </a:t>
            </a:r>
            <a:r>
              <a:rPr lang="pl-PL" dirty="0" err="1"/>
              <a:t>extremely</a:t>
            </a:r>
            <a:r>
              <a:rPr lang="pl-PL" dirty="0"/>
              <a:t> </a:t>
            </a:r>
            <a:r>
              <a:rPr lang="pl-PL" dirty="0" err="1"/>
              <a:t>expensive</a:t>
            </a:r>
            <a:r>
              <a:rPr lang="pl-PL" dirty="0"/>
              <a:t> to </a:t>
            </a:r>
            <a:r>
              <a:rPr lang="pl-PL" dirty="0" err="1"/>
              <a:t>launch</a:t>
            </a:r>
            <a:r>
              <a:rPr lang="pl-PL" dirty="0"/>
              <a:t> </a:t>
            </a:r>
            <a:r>
              <a:rPr lang="pl-PL" dirty="0" err="1"/>
              <a:t>objects</a:t>
            </a:r>
            <a:r>
              <a:rPr lang="pl-PL" dirty="0"/>
              <a:t> </a:t>
            </a:r>
            <a:r>
              <a:rPr lang="pl-PL" dirty="0" err="1"/>
              <a:t>into</a:t>
            </a:r>
            <a:r>
              <a:rPr lang="pl-PL" dirty="0"/>
              <a:t> </a:t>
            </a:r>
            <a:r>
              <a:rPr lang="pl-PL" dirty="0" err="1"/>
              <a:t>space</a:t>
            </a:r>
            <a:r>
              <a:rPr lang="pl-PL" dirty="0"/>
              <a:t>, </a:t>
            </a:r>
            <a:r>
              <a:rPr lang="pl-PL" dirty="0" err="1"/>
              <a:t>even</a:t>
            </a:r>
            <a:r>
              <a:rPr lang="pl-PL" dirty="0"/>
              <a:t> with </a:t>
            </a:r>
            <a:r>
              <a:rPr lang="pl-PL" dirty="0" err="1"/>
              <a:t>reusable</a:t>
            </a:r>
            <a:r>
              <a:rPr lang="pl-PL" dirty="0"/>
              <a:t> </a:t>
            </a:r>
            <a:r>
              <a:rPr lang="pl-PL" dirty="0" err="1"/>
              <a:t>rockets</a:t>
            </a:r>
            <a:r>
              <a:rPr lang="pl-PL" dirty="0"/>
              <a:t>. </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ASA&amp;#39;s Shuttle Launch Steps: T-Minus 9 Minutes to Blastoff | Space">
            <a:extLst>
              <a:ext uri="{FF2B5EF4-FFF2-40B4-BE49-F238E27FC236}">
                <a16:creationId xmlns:a16="http://schemas.microsoft.com/office/drawing/2014/main" id="{FD3856FC-D431-42C9-B0F2-943212BF62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00" y="626337"/>
            <a:ext cx="8712000" cy="5605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paceX launches Falcon 9 rocket for Spaceflight and 64-satellite flock -  GeekWire">
            <a:extLst>
              <a:ext uri="{FF2B5EF4-FFF2-40B4-BE49-F238E27FC236}">
                <a16:creationId xmlns:a16="http://schemas.microsoft.com/office/drawing/2014/main" id="{5C854B50-D3CF-40DB-AF7A-CAB5AB3A6D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000" y="233988"/>
            <a:ext cx="7776000" cy="6390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866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lstStyle/>
          <a:p>
            <a:r>
              <a:rPr lang="pl-PL" dirty="0"/>
              <a:t>The </a:t>
            </a:r>
            <a:r>
              <a:rPr lang="pl-PL" dirty="0" err="1"/>
              <a:t>price</a:t>
            </a:r>
            <a:r>
              <a:rPr lang="pl-PL" dirty="0"/>
              <a:t> of </a:t>
            </a:r>
            <a:r>
              <a:rPr lang="pl-PL" dirty="0" err="1"/>
              <a:t>launching</a:t>
            </a:r>
            <a:r>
              <a:rPr lang="pl-PL" dirty="0"/>
              <a:t> </a:t>
            </a:r>
            <a:r>
              <a:rPr lang="pl-PL" dirty="0" err="1"/>
              <a:t>material</a:t>
            </a:r>
            <a:r>
              <a:rPr lang="pl-PL" dirty="0"/>
              <a:t> </a:t>
            </a:r>
            <a:r>
              <a:rPr lang="pl-PL" dirty="0" err="1"/>
              <a:t>into</a:t>
            </a:r>
            <a:r>
              <a:rPr lang="pl-PL" dirty="0"/>
              <a:t> </a:t>
            </a:r>
            <a:r>
              <a:rPr lang="pl-PL" dirty="0" err="1"/>
              <a:t>space</a:t>
            </a:r>
            <a:r>
              <a:rPr lang="pl-PL" dirty="0"/>
              <a:t> </a:t>
            </a:r>
            <a:r>
              <a:rPr lang="pl-PL" dirty="0" err="1"/>
              <a:t>has</a:t>
            </a:r>
            <a:r>
              <a:rPr lang="pl-PL" dirty="0"/>
              <a:t> </a:t>
            </a:r>
            <a:r>
              <a:rPr lang="pl-PL" dirty="0" err="1"/>
              <a:t>certainly</a:t>
            </a:r>
            <a:r>
              <a:rPr lang="pl-PL" dirty="0"/>
              <a:t> </a:t>
            </a:r>
            <a:r>
              <a:rPr lang="pl-PL" dirty="0" err="1"/>
              <a:t>fallen</a:t>
            </a:r>
            <a:r>
              <a:rPr lang="pl-PL" dirty="0"/>
              <a:t> </a:t>
            </a:r>
            <a:r>
              <a:rPr lang="pl-PL" dirty="0" err="1"/>
              <a:t>dramatically</a:t>
            </a:r>
            <a:r>
              <a:rPr lang="pl-PL" dirty="0"/>
              <a:t>.</a:t>
            </a:r>
          </a:p>
          <a:p>
            <a:r>
              <a:rPr lang="pl-PL" dirty="0" err="1"/>
              <a:t>Back</a:t>
            </a:r>
            <a:r>
              <a:rPr lang="pl-PL" dirty="0"/>
              <a:t> in the 1980s, </a:t>
            </a:r>
            <a:r>
              <a:rPr lang="pl-PL" dirty="0" err="1"/>
              <a:t>when</a:t>
            </a:r>
            <a:r>
              <a:rPr lang="pl-PL" dirty="0"/>
              <a:t> the Space </a:t>
            </a:r>
            <a:r>
              <a:rPr lang="pl-PL" dirty="0" err="1"/>
              <a:t>Shuttle</a:t>
            </a:r>
            <a:r>
              <a:rPr lang="pl-PL" dirty="0"/>
              <a:t> was in </a:t>
            </a:r>
            <a:r>
              <a:rPr lang="pl-PL" dirty="0" err="1"/>
              <a:t>operation</a:t>
            </a:r>
            <a:r>
              <a:rPr lang="pl-PL" dirty="0"/>
              <a:t>, </a:t>
            </a:r>
            <a:r>
              <a:rPr lang="pl-PL" dirty="0" err="1"/>
              <a:t>it</a:t>
            </a:r>
            <a:r>
              <a:rPr lang="pl-PL" dirty="0"/>
              <a:t> </a:t>
            </a:r>
            <a:r>
              <a:rPr lang="pl-PL" dirty="0" err="1"/>
              <a:t>cost</a:t>
            </a:r>
            <a:r>
              <a:rPr lang="pl-PL" dirty="0"/>
              <a:t> </a:t>
            </a:r>
            <a:r>
              <a:rPr lang="pl-PL" dirty="0" err="1"/>
              <a:t>over</a:t>
            </a:r>
            <a:r>
              <a:rPr lang="pl-PL" dirty="0"/>
              <a:t> 50,000 </a:t>
            </a:r>
            <a:r>
              <a:rPr lang="pl-PL" dirty="0" err="1"/>
              <a:t>dollars</a:t>
            </a:r>
            <a:r>
              <a:rPr lang="pl-PL" dirty="0"/>
              <a:t> to </a:t>
            </a:r>
            <a:r>
              <a:rPr lang="pl-PL" dirty="0" err="1"/>
              <a:t>put</a:t>
            </a:r>
            <a:r>
              <a:rPr lang="pl-PL" dirty="0"/>
              <a:t> a kilogram of </a:t>
            </a:r>
            <a:r>
              <a:rPr lang="pl-PL" dirty="0" err="1"/>
              <a:t>material</a:t>
            </a:r>
            <a:r>
              <a:rPr lang="pl-PL" dirty="0"/>
              <a:t> </a:t>
            </a:r>
            <a:r>
              <a:rPr lang="pl-PL" dirty="0" err="1"/>
              <a:t>into</a:t>
            </a:r>
            <a:r>
              <a:rPr lang="pl-PL" dirty="0"/>
              <a:t> a </a:t>
            </a:r>
            <a:r>
              <a:rPr lang="pl-PL" dirty="0" err="1"/>
              <a:t>sustainable</a:t>
            </a:r>
            <a:r>
              <a:rPr lang="pl-PL" dirty="0"/>
              <a:t> orbit </a:t>
            </a:r>
            <a:r>
              <a:rPr lang="pl-PL" dirty="0" err="1"/>
              <a:t>around</a:t>
            </a:r>
            <a:r>
              <a:rPr lang="pl-PL" dirty="0"/>
              <a:t> the Earth.</a:t>
            </a:r>
          </a:p>
          <a:p>
            <a:r>
              <a:rPr lang="pl-PL" dirty="0" err="1"/>
              <a:t>These</a:t>
            </a:r>
            <a:r>
              <a:rPr lang="pl-PL" dirty="0"/>
              <a:t> </a:t>
            </a:r>
            <a:r>
              <a:rPr lang="pl-PL" dirty="0" err="1"/>
              <a:t>days</a:t>
            </a:r>
            <a:r>
              <a:rPr lang="pl-PL" dirty="0"/>
              <a:t>, a </a:t>
            </a:r>
            <a:r>
              <a:rPr lang="pl-PL" dirty="0" err="1"/>
              <a:t>Falcon</a:t>
            </a:r>
            <a:r>
              <a:rPr lang="pl-PL" dirty="0"/>
              <a:t> 9 </a:t>
            </a:r>
            <a:r>
              <a:rPr lang="pl-PL" dirty="0" err="1"/>
              <a:t>rocket</a:t>
            </a:r>
            <a:r>
              <a:rPr lang="pl-PL" dirty="0"/>
              <a:t> </a:t>
            </a:r>
            <a:r>
              <a:rPr lang="pl-PL" dirty="0" err="1"/>
              <a:t>can</a:t>
            </a:r>
            <a:r>
              <a:rPr lang="pl-PL" dirty="0"/>
              <a:t> do the same </a:t>
            </a:r>
            <a:r>
              <a:rPr lang="pl-PL" dirty="0" err="1"/>
              <a:t>thing</a:t>
            </a:r>
            <a:r>
              <a:rPr lang="pl-PL" dirty="0"/>
              <a:t>  for </a:t>
            </a:r>
            <a:r>
              <a:rPr lang="pl-PL" dirty="0" err="1"/>
              <a:t>under</a:t>
            </a:r>
            <a:r>
              <a:rPr lang="pl-PL" dirty="0"/>
              <a:t> 3,000 </a:t>
            </a:r>
            <a:r>
              <a:rPr lang="pl-PL" dirty="0" err="1"/>
              <a:t>dollars</a:t>
            </a:r>
            <a:r>
              <a:rPr lang="pl-PL" dirty="0"/>
              <a:t> per kilogram! </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s the Profit Motive failing us? | YOUR GUIDE TO ECONOMICS">
            <a:extLst>
              <a:ext uri="{FF2B5EF4-FFF2-40B4-BE49-F238E27FC236}">
                <a16:creationId xmlns:a16="http://schemas.microsoft.com/office/drawing/2014/main" id="{B1DCBE42-F121-4FE7-8B0C-98D9A29C02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00" y="755857"/>
            <a:ext cx="8064000" cy="5346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pl-PL" dirty="0"/>
              <a:t>It </a:t>
            </a:r>
            <a:r>
              <a:rPr lang="pl-PL" dirty="0" err="1"/>
              <a:t>is</a:t>
            </a:r>
            <a:r>
              <a:rPr lang="pl-PL" dirty="0"/>
              <a:t> </a:t>
            </a:r>
            <a:r>
              <a:rPr lang="pl-PL" dirty="0" err="1"/>
              <a:t>interesting</a:t>
            </a:r>
            <a:r>
              <a:rPr lang="pl-PL" dirty="0"/>
              <a:t> to </a:t>
            </a:r>
            <a:r>
              <a:rPr lang="pl-PL" dirty="0" err="1"/>
              <a:t>note</a:t>
            </a:r>
            <a:r>
              <a:rPr lang="pl-PL" dirty="0"/>
              <a:t> </a:t>
            </a:r>
            <a:r>
              <a:rPr lang="pl-PL" dirty="0" err="1"/>
              <a:t>that</a:t>
            </a:r>
            <a:r>
              <a:rPr lang="pl-PL" dirty="0"/>
              <a:t> the Space </a:t>
            </a:r>
            <a:r>
              <a:rPr lang="pl-PL" dirty="0" err="1"/>
              <a:t>Shuttle</a:t>
            </a:r>
            <a:r>
              <a:rPr lang="pl-PL" dirty="0"/>
              <a:t> was a </a:t>
            </a:r>
            <a:r>
              <a:rPr lang="pl-PL" dirty="0" err="1"/>
              <a:t>government</a:t>
            </a:r>
            <a:r>
              <a:rPr lang="pl-PL" dirty="0"/>
              <a:t> </a:t>
            </a:r>
            <a:r>
              <a:rPr lang="pl-PL" dirty="0" err="1"/>
              <a:t>project</a:t>
            </a:r>
            <a:r>
              <a:rPr lang="pl-PL" dirty="0"/>
              <a:t> </a:t>
            </a:r>
            <a:r>
              <a:rPr lang="pl-PL" dirty="0" err="1"/>
              <a:t>while</a:t>
            </a:r>
            <a:r>
              <a:rPr lang="pl-PL" dirty="0"/>
              <a:t> the </a:t>
            </a:r>
            <a:r>
              <a:rPr lang="pl-PL" dirty="0" err="1"/>
              <a:t>Falcon</a:t>
            </a:r>
            <a:r>
              <a:rPr lang="pl-PL" dirty="0"/>
              <a:t> 9 </a:t>
            </a:r>
            <a:r>
              <a:rPr lang="pl-PL" dirty="0" err="1"/>
              <a:t>rocket</a:t>
            </a:r>
            <a:r>
              <a:rPr lang="pl-PL" dirty="0"/>
              <a:t> </a:t>
            </a:r>
            <a:r>
              <a:rPr lang="pl-PL" dirty="0" err="1"/>
              <a:t>is</a:t>
            </a:r>
            <a:r>
              <a:rPr lang="pl-PL" dirty="0"/>
              <a:t> </a:t>
            </a:r>
            <a:r>
              <a:rPr lang="pl-PL" dirty="0" err="1"/>
              <a:t>manufactured</a:t>
            </a:r>
            <a:r>
              <a:rPr lang="pl-PL" dirty="0"/>
              <a:t> by a </a:t>
            </a:r>
            <a:r>
              <a:rPr lang="pl-PL" dirty="0" err="1"/>
              <a:t>private</a:t>
            </a:r>
            <a:r>
              <a:rPr lang="pl-PL" dirty="0"/>
              <a:t> </a:t>
            </a:r>
            <a:r>
              <a:rPr lang="pl-PL" dirty="0" err="1"/>
              <a:t>company</a:t>
            </a:r>
            <a:r>
              <a:rPr lang="pl-PL" dirty="0"/>
              <a:t> </a:t>
            </a:r>
            <a:r>
              <a:rPr lang="pl-PL" dirty="0" err="1"/>
              <a:t>called</a:t>
            </a:r>
            <a:r>
              <a:rPr lang="pl-PL" dirty="0"/>
              <a:t> Space X.</a:t>
            </a:r>
          </a:p>
          <a:p>
            <a:r>
              <a:rPr lang="pl-PL" dirty="0" err="1"/>
              <a:t>Interstellar</a:t>
            </a:r>
            <a:r>
              <a:rPr lang="pl-PL" dirty="0"/>
              <a:t> </a:t>
            </a:r>
            <a:r>
              <a:rPr lang="pl-PL" dirty="0" err="1"/>
              <a:t>travel</a:t>
            </a:r>
            <a:r>
              <a:rPr lang="pl-PL" dirty="0"/>
              <a:t> </a:t>
            </a:r>
            <a:r>
              <a:rPr lang="pl-PL" dirty="0" err="1"/>
              <a:t>will</a:t>
            </a:r>
            <a:r>
              <a:rPr lang="pl-PL" dirty="0"/>
              <a:t> </a:t>
            </a:r>
            <a:r>
              <a:rPr lang="pl-PL" dirty="0" err="1"/>
              <a:t>certainly</a:t>
            </a:r>
            <a:r>
              <a:rPr lang="pl-PL" dirty="0"/>
              <a:t> be </a:t>
            </a:r>
            <a:r>
              <a:rPr lang="pl-PL" dirty="0" err="1"/>
              <a:t>expensive</a:t>
            </a:r>
            <a:r>
              <a:rPr lang="pl-PL" dirty="0"/>
              <a:t>, no </a:t>
            </a:r>
            <a:r>
              <a:rPr lang="pl-PL" dirty="0" err="1"/>
              <a:t>matter</a:t>
            </a:r>
            <a:r>
              <a:rPr lang="pl-PL" dirty="0"/>
              <a:t> </a:t>
            </a:r>
            <a:r>
              <a:rPr lang="pl-PL" dirty="0" err="1"/>
              <a:t>what</a:t>
            </a:r>
            <a:r>
              <a:rPr lang="pl-PL" dirty="0"/>
              <a:t> </a:t>
            </a:r>
            <a:r>
              <a:rPr lang="pl-PL" dirty="0" err="1"/>
              <a:t>kind</a:t>
            </a:r>
            <a:r>
              <a:rPr lang="pl-PL" dirty="0"/>
              <a:t> of </a:t>
            </a:r>
            <a:r>
              <a:rPr lang="pl-PL" dirty="0" err="1"/>
              <a:t>technology</a:t>
            </a:r>
            <a:r>
              <a:rPr lang="pl-PL" dirty="0"/>
              <a:t> we </a:t>
            </a:r>
            <a:r>
              <a:rPr lang="pl-PL" dirty="0" err="1"/>
              <a:t>develop</a:t>
            </a:r>
            <a:r>
              <a:rPr lang="pl-PL" dirty="0"/>
              <a:t> in the </a:t>
            </a:r>
            <a:r>
              <a:rPr lang="pl-PL" dirty="0" err="1"/>
              <a:t>future</a:t>
            </a:r>
            <a:r>
              <a:rPr lang="pl-PL" dirty="0"/>
              <a:t>.</a:t>
            </a:r>
          </a:p>
          <a:p>
            <a:r>
              <a:rPr lang="pl-PL" dirty="0"/>
              <a:t>It </a:t>
            </a:r>
            <a:r>
              <a:rPr lang="pl-PL" dirty="0" err="1"/>
              <a:t>will</a:t>
            </a:r>
            <a:r>
              <a:rPr lang="pl-PL" dirty="0"/>
              <a:t> </a:t>
            </a:r>
            <a:r>
              <a:rPr lang="pl-PL" dirty="0" err="1"/>
              <a:t>almost</a:t>
            </a:r>
            <a:r>
              <a:rPr lang="pl-PL" dirty="0"/>
              <a:t> </a:t>
            </a:r>
            <a:r>
              <a:rPr lang="pl-PL" dirty="0" err="1"/>
              <a:t>certainly</a:t>
            </a:r>
            <a:r>
              <a:rPr lang="pl-PL" dirty="0"/>
              <a:t> be </a:t>
            </a:r>
            <a:r>
              <a:rPr lang="pl-PL" dirty="0" err="1"/>
              <a:t>financed</a:t>
            </a:r>
            <a:r>
              <a:rPr lang="pl-PL" dirty="0"/>
              <a:t> </a:t>
            </a:r>
            <a:r>
              <a:rPr lang="pl-PL" dirty="0" err="1"/>
              <a:t>through</a:t>
            </a:r>
            <a:r>
              <a:rPr lang="pl-PL" dirty="0"/>
              <a:t> </a:t>
            </a:r>
            <a:r>
              <a:rPr lang="pl-PL" dirty="0" err="1"/>
              <a:t>taxation</a:t>
            </a:r>
            <a:r>
              <a:rPr lang="pl-PL" dirty="0"/>
              <a:t> but </a:t>
            </a:r>
            <a:r>
              <a:rPr lang="pl-PL" dirty="0" err="1"/>
              <a:t>private</a:t>
            </a:r>
            <a:r>
              <a:rPr lang="pl-PL" dirty="0"/>
              <a:t> </a:t>
            </a:r>
            <a:r>
              <a:rPr lang="pl-PL" dirty="0" err="1"/>
              <a:t>companies</a:t>
            </a:r>
            <a:r>
              <a:rPr lang="pl-PL" dirty="0"/>
              <a:t> </a:t>
            </a:r>
            <a:r>
              <a:rPr lang="pl-PL" dirty="0" err="1"/>
              <a:t>tend</a:t>
            </a:r>
            <a:r>
              <a:rPr lang="pl-PL" dirty="0"/>
              <a:t> to </a:t>
            </a:r>
            <a:r>
              <a:rPr lang="pl-PL" dirty="0" err="1"/>
              <a:t>provide</a:t>
            </a:r>
            <a:r>
              <a:rPr lang="pl-PL" dirty="0"/>
              <a:t> a </a:t>
            </a:r>
            <a:r>
              <a:rPr lang="pl-PL" dirty="0" err="1"/>
              <a:t>better</a:t>
            </a:r>
            <a:r>
              <a:rPr lang="pl-PL" dirty="0"/>
              <a:t> service </a:t>
            </a:r>
            <a:r>
              <a:rPr lang="pl-PL" dirty="0" err="1"/>
              <a:t>due</a:t>
            </a:r>
            <a:r>
              <a:rPr lang="pl-PL" dirty="0"/>
              <a:t> to </a:t>
            </a:r>
            <a:r>
              <a:rPr lang="pl-PL" dirty="0" err="1"/>
              <a:t>their</a:t>
            </a:r>
            <a:r>
              <a:rPr lang="pl-PL" dirty="0"/>
              <a:t> profit </a:t>
            </a:r>
            <a:r>
              <a:rPr lang="pl-PL" dirty="0" err="1"/>
              <a:t>motive</a:t>
            </a:r>
            <a:r>
              <a:rPr lang="pl-PL" dirty="0"/>
              <a:t>!</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Moon gold” Mia Nissen w formie plakatu | Posterlounge">
            <a:extLst>
              <a:ext uri="{FF2B5EF4-FFF2-40B4-BE49-F238E27FC236}">
                <a16:creationId xmlns:a16="http://schemas.microsoft.com/office/drawing/2014/main" id="{9087C5C0-1134-4EB2-8838-D2479C13FD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000" y="303254"/>
            <a:ext cx="4176000" cy="6251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lstStyle/>
          <a:p>
            <a:r>
              <a:rPr lang="pl-PL" dirty="0"/>
              <a:t>With the </a:t>
            </a:r>
            <a:r>
              <a:rPr lang="pl-PL" dirty="0" err="1"/>
              <a:t>technology</a:t>
            </a:r>
            <a:r>
              <a:rPr lang="pl-PL" dirty="0"/>
              <a:t> </a:t>
            </a:r>
            <a:r>
              <a:rPr lang="pl-PL" dirty="0" err="1"/>
              <a:t>that</a:t>
            </a:r>
            <a:r>
              <a:rPr lang="pl-PL" dirty="0"/>
              <a:t> </a:t>
            </a:r>
            <a:r>
              <a:rPr lang="pl-PL" dirty="0" err="1"/>
              <a:t>is</a:t>
            </a:r>
            <a:r>
              <a:rPr lang="pl-PL" dirty="0"/>
              <a:t> </a:t>
            </a:r>
            <a:r>
              <a:rPr lang="pl-PL" dirty="0" err="1"/>
              <a:t>currently</a:t>
            </a:r>
            <a:r>
              <a:rPr lang="pl-PL" dirty="0"/>
              <a:t> </a:t>
            </a:r>
            <a:r>
              <a:rPr lang="pl-PL" dirty="0" err="1"/>
              <a:t>at</a:t>
            </a:r>
            <a:r>
              <a:rPr lang="pl-PL" dirty="0"/>
              <a:t> </a:t>
            </a:r>
            <a:r>
              <a:rPr lang="pl-PL" dirty="0" err="1"/>
              <a:t>our</a:t>
            </a:r>
            <a:r>
              <a:rPr lang="pl-PL" dirty="0"/>
              <a:t> </a:t>
            </a:r>
            <a:r>
              <a:rPr lang="pl-PL" dirty="0" err="1"/>
              <a:t>disposal</a:t>
            </a:r>
            <a:r>
              <a:rPr lang="pl-PL" dirty="0"/>
              <a:t>, </a:t>
            </a:r>
            <a:r>
              <a:rPr lang="pl-PL" dirty="0" err="1"/>
              <a:t>it</a:t>
            </a:r>
            <a:r>
              <a:rPr lang="pl-PL" dirty="0"/>
              <a:t> </a:t>
            </a:r>
            <a:r>
              <a:rPr lang="pl-PL" dirty="0" err="1"/>
              <a:t>is</a:t>
            </a:r>
            <a:r>
              <a:rPr lang="pl-PL" dirty="0"/>
              <a:t> </a:t>
            </a:r>
            <a:r>
              <a:rPr lang="pl-PL" dirty="0" err="1"/>
              <a:t>interesting</a:t>
            </a:r>
            <a:r>
              <a:rPr lang="pl-PL" dirty="0"/>
              <a:t> to </a:t>
            </a:r>
            <a:r>
              <a:rPr lang="pl-PL" dirty="0" err="1"/>
              <a:t>consider</a:t>
            </a:r>
            <a:r>
              <a:rPr lang="pl-PL" dirty="0"/>
              <a:t> the </a:t>
            </a:r>
            <a:r>
              <a:rPr lang="pl-PL" dirty="0" err="1"/>
              <a:t>economics</a:t>
            </a:r>
            <a:r>
              <a:rPr lang="pl-PL" dirty="0"/>
              <a:t> of </a:t>
            </a:r>
            <a:r>
              <a:rPr lang="pl-PL" dirty="0" err="1"/>
              <a:t>space</a:t>
            </a:r>
            <a:r>
              <a:rPr lang="pl-PL" dirty="0"/>
              <a:t> </a:t>
            </a:r>
            <a:r>
              <a:rPr lang="pl-PL" dirty="0" err="1"/>
              <a:t>travel</a:t>
            </a:r>
            <a:r>
              <a:rPr lang="pl-PL" dirty="0"/>
              <a:t>.</a:t>
            </a:r>
          </a:p>
          <a:p>
            <a:r>
              <a:rPr lang="pl-PL" dirty="0"/>
              <a:t>At </a:t>
            </a:r>
            <a:r>
              <a:rPr lang="pl-PL" dirty="0" err="1"/>
              <a:t>present</a:t>
            </a:r>
            <a:r>
              <a:rPr lang="pl-PL" dirty="0"/>
              <a:t>, </a:t>
            </a:r>
            <a:r>
              <a:rPr lang="pl-PL" dirty="0" err="1"/>
              <a:t>it</a:t>
            </a:r>
            <a:r>
              <a:rPr lang="pl-PL" dirty="0"/>
              <a:t> </a:t>
            </a:r>
            <a:r>
              <a:rPr lang="pl-PL" dirty="0" err="1"/>
              <a:t>would</a:t>
            </a:r>
            <a:r>
              <a:rPr lang="pl-PL" dirty="0"/>
              <a:t> not be </a:t>
            </a:r>
            <a:r>
              <a:rPr lang="pl-PL" dirty="0" err="1"/>
              <a:t>economically</a:t>
            </a:r>
            <a:r>
              <a:rPr lang="pl-PL" dirty="0"/>
              <a:t> </a:t>
            </a:r>
            <a:r>
              <a:rPr lang="pl-PL" dirty="0" err="1"/>
              <a:t>feasible</a:t>
            </a:r>
            <a:r>
              <a:rPr lang="pl-PL" dirty="0"/>
              <a:t> to </a:t>
            </a:r>
            <a:r>
              <a:rPr lang="pl-PL" dirty="0" err="1"/>
              <a:t>collect</a:t>
            </a:r>
            <a:r>
              <a:rPr lang="pl-PL" dirty="0"/>
              <a:t> </a:t>
            </a:r>
            <a:r>
              <a:rPr lang="pl-PL" dirty="0" err="1"/>
              <a:t>gold</a:t>
            </a:r>
            <a:r>
              <a:rPr lang="pl-PL" dirty="0"/>
              <a:t> from the </a:t>
            </a:r>
            <a:r>
              <a:rPr lang="pl-PL" dirty="0" err="1"/>
              <a:t>surface</a:t>
            </a:r>
            <a:r>
              <a:rPr lang="pl-PL" dirty="0"/>
              <a:t> of the Moon and </a:t>
            </a:r>
            <a:r>
              <a:rPr lang="pl-PL" dirty="0" err="1"/>
              <a:t>bring</a:t>
            </a:r>
            <a:r>
              <a:rPr lang="pl-PL" dirty="0"/>
              <a:t> </a:t>
            </a:r>
            <a:r>
              <a:rPr lang="pl-PL" dirty="0" err="1"/>
              <a:t>it</a:t>
            </a:r>
            <a:r>
              <a:rPr lang="pl-PL" dirty="0"/>
              <a:t> </a:t>
            </a:r>
            <a:r>
              <a:rPr lang="pl-PL" dirty="0" err="1"/>
              <a:t>back</a:t>
            </a:r>
            <a:r>
              <a:rPr lang="pl-PL" dirty="0"/>
              <a:t> to Earth!</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Yuri Milner Has Made Some Crazy Predictions">
            <a:extLst>
              <a:ext uri="{FF2B5EF4-FFF2-40B4-BE49-F238E27FC236}">
                <a16:creationId xmlns:a16="http://schemas.microsoft.com/office/drawing/2014/main" id="{DBB4FE22-04D9-40FA-8B19-D339050DA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00" y="270000"/>
            <a:ext cx="8424000" cy="631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lstStyle/>
          <a:p>
            <a:r>
              <a:rPr lang="pl-PL" dirty="0"/>
              <a:t>A Russian </a:t>
            </a:r>
            <a:r>
              <a:rPr lang="pl-PL" dirty="0" err="1"/>
              <a:t>billionaire</a:t>
            </a:r>
            <a:r>
              <a:rPr lang="pl-PL" dirty="0"/>
              <a:t> </a:t>
            </a:r>
            <a:r>
              <a:rPr lang="pl-PL" dirty="0" err="1"/>
              <a:t>called</a:t>
            </a:r>
            <a:r>
              <a:rPr lang="pl-PL" dirty="0"/>
              <a:t> </a:t>
            </a:r>
            <a:r>
              <a:rPr lang="pl-PL" dirty="0" err="1"/>
              <a:t>Yuri</a:t>
            </a:r>
            <a:r>
              <a:rPr lang="pl-PL" dirty="0"/>
              <a:t> </a:t>
            </a:r>
            <a:r>
              <a:rPr lang="pl-PL" dirty="0" err="1"/>
              <a:t>Milner</a:t>
            </a:r>
            <a:r>
              <a:rPr lang="pl-PL" dirty="0"/>
              <a:t> </a:t>
            </a:r>
            <a:r>
              <a:rPr lang="pl-PL" dirty="0" err="1"/>
              <a:t>has</a:t>
            </a:r>
            <a:r>
              <a:rPr lang="pl-PL" dirty="0"/>
              <a:t> </a:t>
            </a:r>
            <a:r>
              <a:rPr lang="pl-PL" dirty="0" err="1"/>
              <a:t>announced</a:t>
            </a:r>
            <a:r>
              <a:rPr lang="pl-PL" dirty="0"/>
              <a:t> </a:t>
            </a:r>
            <a:r>
              <a:rPr lang="pl-PL" dirty="0" err="1"/>
              <a:t>his</a:t>
            </a:r>
            <a:r>
              <a:rPr lang="pl-PL" dirty="0"/>
              <a:t> </a:t>
            </a:r>
            <a:r>
              <a:rPr lang="pl-PL" dirty="0" err="1"/>
              <a:t>intention</a:t>
            </a:r>
            <a:r>
              <a:rPr lang="pl-PL" dirty="0"/>
              <a:t> to </a:t>
            </a:r>
            <a:r>
              <a:rPr lang="pl-PL" dirty="0" err="1"/>
              <a:t>send</a:t>
            </a:r>
            <a:r>
              <a:rPr lang="pl-PL" dirty="0"/>
              <a:t> a </a:t>
            </a:r>
            <a:r>
              <a:rPr lang="pl-PL" dirty="0" err="1"/>
              <a:t>tiny</a:t>
            </a:r>
            <a:r>
              <a:rPr lang="pl-PL" dirty="0"/>
              <a:t> </a:t>
            </a:r>
            <a:r>
              <a:rPr lang="pl-PL" dirty="0" err="1"/>
              <a:t>probe</a:t>
            </a:r>
            <a:r>
              <a:rPr lang="pl-PL" dirty="0"/>
              <a:t> to the </a:t>
            </a:r>
            <a:r>
              <a:rPr lang="pl-PL" dirty="0" err="1"/>
              <a:t>nearest</a:t>
            </a:r>
            <a:r>
              <a:rPr lang="pl-PL" dirty="0"/>
              <a:t> star.</a:t>
            </a:r>
          </a:p>
          <a:p>
            <a:r>
              <a:rPr lang="pl-PL" dirty="0"/>
              <a:t>In </a:t>
            </a:r>
            <a:r>
              <a:rPr lang="pl-PL" dirty="0" err="1"/>
              <a:t>its</a:t>
            </a:r>
            <a:r>
              <a:rPr lang="pl-PL" dirty="0"/>
              <a:t> </a:t>
            </a:r>
            <a:r>
              <a:rPr lang="pl-PL" dirty="0" err="1"/>
              <a:t>day</a:t>
            </a:r>
            <a:r>
              <a:rPr lang="pl-PL" dirty="0"/>
              <a:t>, </a:t>
            </a:r>
            <a:r>
              <a:rPr lang="pl-PL" dirty="0" err="1"/>
              <a:t>Voyager</a:t>
            </a:r>
            <a:r>
              <a:rPr lang="pl-PL" dirty="0"/>
              <a:t> 1 was </a:t>
            </a:r>
            <a:r>
              <a:rPr lang="pl-PL" dirty="0" err="1"/>
              <a:t>designed</a:t>
            </a:r>
            <a:r>
              <a:rPr lang="pl-PL" dirty="0"/>
              <a:t> to be as compact and </a:t>
            </a:r>
            <a:r>
              <a:rPr lang="pl-PL" dirty="0" err="1"/>
              <a:t>lightweight</a:t>
            </a:r>
            <a:r>
              <a:rPr lang="pl-PL" dirty="0"/>
              <a:t> as </a:t>
            </a:r>
            <a:r>
              <a:rPr lang="pl-PL" dirty="0" err="1"/>
              <a:t>possible</a:t>
            </a:r>
            <a:r>
              <a:rPr lang="pl-PL" dirty="0"/>
              <a:t> </a:t>
            </a:r>
            <a:r>
              <a:rPr lang="pl-PL" dirty="0" err="1"/>
              <a:t>while</a:t>
            </a:r>
            <a:r>
              <a:rPr lang="pl-PL" dirty="0"/>
              <a:t> </a:t>
            </a:r>
            <a:r>
              <a:rPr lang="pl-PL" dirty="0" err="1"/>
              <a:t>still</a:t>
            </a:r>
            <a:r>
              <a:rPr lang="pl-PL" dirty="0"/>
              <a:t> </a:t>
            </a:r>
            <a:r>
              <a:rPr lang="pl-PL" dirty="0" err="1"/>
              <a:t>remaining</a:t>
            </a:r>
            <a:r>
              <a:rPr lang="pl-PL" dirty="0"/>
              <a:t> </a:t>
            </a:r>
            <a:r>
              <a:rPr lang="pl-PL" dirty="0" err="1"/>
              <a:t>reliable</a:t>
            </a:r>
            <a:r>
              <a:rPr lang="pl-PL" dirty="0"/>
              <a:t>.</a:t>
            </a:r>
          </a:p>
          <a:p>
            <a:r>
              <a:rPr lang="pl-PL" dirty="0" err="1"/>
              <a:t>Voyager</a:t>
            </a:r>
            <a:r>
              <a:rPr lang="pl-PL" dirty="0"/>
              <a:t> 1 </a:t>
            </a:r>
            <a:r>
              <a:rPr lang="pl-PL" dirty="0" err="1"/>
              <a:t>weighs</a:t>
            </a:r>
            <a:r>
              <a:rPr lang="pl-PL" dirty="0"/>
              <a:t> 721 </a:t>
            </a:r>
            <a:r>
              <a:rPr lang="pl-PL" dirty="0" err="1"/>
              <a:t>kilograms</a:t>
            </a:r>
            <a:r>
              <a:rPr lang="pl-PL" dirty="0"/>
              <a:t>, </a:t>
            </a:r>
            <a:r>
              <a:rPr lang="pl-PL" dirty="0" err="1"/>
              <a:t>Yuri</a:t>
            </a:r>
            <a:r>
              <a:rPr lang="pl-PL" dirty="0"/>
              <a:t> </a:t>
            </a:r>
            <a:r>
              <a:rPr lang="pl-PL" dirty="0" err="1"/>
              <a:t>wants</a:t>
            </a:r>
            <a:r>
              <a:rPr lang="pl-PL" dirty="0"/>
              <a:t> to </a:t>
            </a:r>
            <a:r>
              <a:rPr lang="pl-PL" dirty="0" err="1"/>
              <a:t>launch</a:t>
            </a:r>
            <a:r>
              <a:rPr lang="pl-PL" dirty="0"/>
              <a:t> a </a:t>
            </a:r>
            <a:r>
              <a:rPr lang="pl-PL" dirty="0" err="1"/>
              <a:t>probe</a:t>
            </a:r>
            <a:r>
              <a:rPr lang="pl-PL" dirty="0"/>
              <a:t> </a:t>
            </a:r>
            <a:r>
              <a:rPr lang="pl-PL" dirty="0" err="1"/>
              <a:t>weighing</a:t>
            </a:r>
            <a:r>
              <a:rPr lang="pl-PL" dirty="0"/>
              <a:t> </a:t>
            </a:r>
            <a:r>
              <a:rPr lang="pl-PL" dirty="0" err="1"/>
              <a:t>just</a:t>
            </a:r>
            <a:r>
              <a:rPr lang="pl-PL" dirty="0"/>
              <a:t> 1.0 gram!</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erospaceweb.org | Ask Us - Jets and Rockets">
            <a:extLst>
              <a:ext uri="{FF2B5EF4-FFF2-40B4-BE49-F238E27FC236}">
                <a16:creationId xmlns:a16="http://schemas.microsoft.com/office/drawing/2014/main" id="{42DB927A-4971-4157-A931-E89B4D2205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000" y="1724358"/>
            <a:ext cx="8352000" cy="3409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pl-PL" dirty="0"/>
              <a:t>The </a:t>
            </a:r>
            <a:r>
              <a:rPr lang="pl-PL" dirty="0" err="1"/>
              <a:t>project</a:t>
            </a:r>
            <a:r>
              <a:rPr lang="pl-PL" dirty="0"/>
              <a:t> </a:t>
            </a:r>
            <a:r>
              <a:rPr lang="pl-PL" dirty="0" err="1"/>
              <a:t>may</a:t>
            </a:r>
            <a:r>
              <a:rPr lang="pl-PL" dirty="0"/>
              <a:t> not be </a:t>
            </a:r>
            <a:r>
              <a:rPr lang="pl-PL" dirty="0" err="1"/>
              <a:t>feasible</a:t>
            </a:r>
            <a:r>
              <a:rPr lang="pl-PL" dirty="0"/>
              <a:t> with modern </a:t>
            </a:r>
            <a:r>
              <a:rPr lang="pl-PL" dirty="0" err="1"/>
              <a:t>technology</a:t>
            </a:r>
            <a:r>
              <a:rPr lang="pl-PL" dirty="0"/>
              <a:t> but </a:t>
            </a:r>
            <a:r>
              <a:rPr lang="pl-PL" dirty="0" err="1"/>
              <a:t>it</a:t>
            </a:r>
            <a:r>
              <a:rPr lang="pl-PL" dirty="0"/>
              <a:t> </a:t>
            </a:r>
            <a:r>
              <a:rPr lang="pl-PL" dirty="0" err="1"/>
              <a:t>may</a:t>
            </a:r>
            <a:r>
              <a:rPr lang="pl-PL" dirty="0"/>
              <a:t> be </a:t>
            </a:r>
            <a:r>
              <a:rPr lang="pl-PL" dirty="0" err="1"/>
              <a:t>possible</a:t>
            </a:r>
            <a:r>
              <a:rPr lang="pl-PL" dirty="0"/>
              <a:t> in the </a:t>
            </a:r>
            <a:r>
              <a:rPr lang="pl-PL" dirty="0" err="1"/>
              <a:t>near</a:t>
            </a:r>
            <a:r>
              <a:rPr lang="pl-PL" dirty="0"/>
              <a:t> </a:t>
            </a:r>
            <a:r>
              <a:rPr lang="pl-PL" dirty="0" err="1"/>
              <a:t>future</a:t>
            </a:r>
            <a:r>
              <a:rPr lang="pl-PL" dirty="0"/>
              <a:t> as the </a:t>
            </a:r>
            <a:r>
              <a:rPr lang="pl-PL" dirty="0" err="1"/>
              <a:t>technology</a:t>
            </a:r>
            <a:r>
              <a:rPr lang="pl-PL" dirty="0"/>
              <a:t> of </a:t>
            </a:r>
            <a:r>
              <a:rPr lang="pl-PL" dirty="0" err="1"/>
              <a:t>miniaturization</a:t>
            </a:r>
            <a:r>
              <a:rPr lang="pl-PL" dirty="0"/>
              <a:t> </a:t>
            </a:r>
            <a:r>
              <a:rPr lang="pl-PL" dirty="0" err="1"/>
              <a:t>is</a:t>
            </a:r>
            <a:r>
              <a:rPr lang="pl-PL" dirty="0"/>
              <a:t> </a:t>
            </a:r>
            <a:r>
              <a:rPr lang="pl-PL" dirty="0" err="1"/>
              <a:t>making</a:t>
            </a:r>
            <a:r>
              <a:rPr lang="pl-PL" dirty="0"/>
              <a:t> </a:t>
            </a:r>
            <a:r>
              <a:rPr lang="pl-PL" dirty="0" err="1"/>
              <a:t>rapid</a:t>
            </a:r>
            <a:r>
              <a:rPr lang="pl-PL" dirty="0"/>
              <a:t> </a:t>
            </a:r>
            <a:r>
              <a:rPr lang="pl-PL" dirty="0" err="1"/>
              <a:t>progress</a:t>
            </a:r>
            <a:r>
              <a:rPr lang="pl-PL" dirty="0"/>
              <a:t>.</a:t>
            </a:r>
          </a:p>
          <a:p>
            <a:r>
              <a:rPr lang="pl-PL" dirty="0"/>
              <a:t>The engineering </a:t>
            </a:r>
            <a:r>
              <a:rPr lang="pl-PL" dirty="0" err="1"/>
              <a:t>principles</a:t>
            </a:r>
            <a:r>
              <a:rPr lang="pl-PL" dirty="0"/>
              <a:t> </a:t>
            </a:r>
            <a:r>
              <a:rPr lang="pl-PL" dirty="0" err="1"/>
              <a:t>behind</a:t>
            </a:r>
            <a:r>
              <a:rPr lang="pl-PL" dirty="0"/>
              <a:t> the </a:t>
            </a:r>
            <a:r>
              <a:rPr lang="pl-PL" dirty="0" err="1"/>
              <a:t>project</a:t>
            </a:r>
            <a:r>
              <a:rPr lang="pl-PL" dirty="0"/>
              <a:t> </a:t>
            </a:r>
            <a:r>
              <a:rPr lang="pl-PL" dirty="0" err="1"/>
              <a:t>are</a:t>
            </a:r>
            <a:r>
              <a:rPr lang="pl-PL" dirty="0"/>
              <a:t> </a:t>
            </a:r>
            <a:r>
              <a:rPr lang="pl-PL" dirty="0" err="1"/>
              <a:t>quite</a:t>
            </a:r>
            <a:r>
              <a:rPr lang="pl-PL" dirty="0"/>
              <a:t> </a:t>
            </a:r>
            <a:r>
              <a:rPr lang="pl-PL" dirty="0" err="1"/>
              <a:t>sound</a:t>
            </a:r>
            <a:r>
              <a:rPr lang="pl-PL" dirty="0"/>
              <a:t>.</a:t>
            </a:r>
          </a:p>
          <a:p>
            <a:r>
              <a:rPr lang="pl-PL" dirty="0"/>
              <a:t>The </a:t>
            </a:r>
            <a:r>
              <a:rPr lang="pl-PL" dirty="0" err="1"/>
              <a:t>heaviest</a:t>
            </a:r>
            <a:r>
              <a:rPr lang="pl-PL" dirty="0"/>
              <a:t> and </a:t>
            </a:r>
            <a:r>
              <a:rPr lang="pl-PL" dirty="0" err="1"/>
              <a:t>largest</a:t>
            </a:r>
            <a:r>
              <a:rPr lang="pl-PL" dirty="0"/>
              <a:t> </a:t>
            </a:r>
            <a:r>
              <a:rPr lang="pl-PL" dirty="0" err="1"/>
              <a:t>parts</a:t>
            </a:r>
            <a:r>
              <a:rPr lang="pl-PL" dirty="0"/>
              <a:t> of a </a:t>
            </a:r>
            <a:r>
              <a:rPr lang="pl-PL" dirty="0" err="1"/>
              <a:t>space</a:t>
            </a:r>
            <a:r>
              <a:rPr lang="pl-PL" dirty="0"/>
              <a:t> </a:t>
            </a:r>
            <a:r>
              <a:rPr lang="pl-PL" dirty="0" err="1"/>
              <a:t>probe</a:t>
            </a:r>
            <a:r>
              <a:rPr lang="pl-PL" dirty="0"/>
              <a:t> </a:t>
            </a:r>
            <a:r>
              <a:rPr lang="pl-PL" dirty="0" err="1"/>
              <a:t>are</a:t>
            </a:r>
            <a:r>
              <a:rPr lang="pl-PL" dirty="0"/>
              <a:t> the </a:t>
            </a:r>
            <a:r>
              <a:rPr lang="pl-PL" dirty="0" err="1"/>
              <a:t>components</a:t>
            </a:r>
            <a:r>
              <a:rPr lang="pl-PL" dirty="0"/>
              <a:t> </a:t>
            </a:r>
            <a:r>
              <a:rPr lang="pl-PL" dirty="0" err="1"/>
              <a:t>which</a:t>
            </a:r>
            <a:r>
              <a:rPr lang="pl-PL" dirty="0"/>
              <a:t> </a:t>
            </a:r>
            <a:r>
              <a:rPr lang="pl-PL" dirty="0" err="1"/>
              <a:t>propel</a:t>
            </a:r>
            <a:r>
              <a:rPr lang="pl-PL" dirty="0"/>
              <a:t> </a:t>
            </a:r>
            <a:r>
              <a:rPr lang="pl-PL" dirty="0" err="1"/>
              <a:t>it</a:t>
            </a:r>
            <a:r>
              <a:rPr lang="pl-PL" dirty="0"/>
              <a:t>: </a:t>
            </a:r>
            <a:r>
              <a:rPr lang="pl-PL" dirty="0" err="1"/>
              <a:t>bulky</a:t>
            </a:r>
            <a:r>
              <a:rPr lang="pl-PL" dirty="0"/>
              <a:t> </a:t>
            </a:r>
            <a:r>
              <a:rPr lang="pl-PL" dirty="0" err="1"/>
              <a:t>rocket</a:t>
            </a:r>
            <a:r>
              <a:rPr lang="pl-PL" dirty="0"/>
              <a:t> </a:t>
            </a:r>
            <a:r>
              <a:rPr lang="pl-PL" dirty="0" err="1"/>
              <a:t>engines</a:t>
            </a:r>
            <a:r>
              <a:rPr lang="pl-PL" dirty="0"/>
              <a:t> with </a:t>
            </a:r>
            <a:r>
              <a:rPr lang="pl-PL" dirty="0" err="1"/>
              <a:t>their</a:t>
            </a:r>
            <a:r>
              <a:rPr lang="pl-PL" dirty="0"/>
              <a:t> </a:t>
            </a:r>
            <a:r>
              <a:rPr lang="pl-PL" dirty="0" err="1"/>
              <a:t>fuel</a:t>
            </a:r>
            <a:r>
              <a:rPr lang="pl-PL" dirty="0"/>
              <a:t> </a:t>
            </a:r>
            <a:r>
              <a:rPr lang="pl-PL" dirty="0" err="1"/>
              <a:t>tanks</a:t>
            </a:r>
            <a:r>
              <a:rPr lang="pl-PL" dirty="0"/>
              <a:t>.</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tarshot Laser to Explore Space Would Be Strong Enough to Burn Cities">
            <a:extLst>
              <a:ext uri="{FF2B5EF4-FFF2-40B4-BE49-F238E27FC236}">
                <a16:creationId xmlns:a16="http://schemas.microsoft.com/office/drawing/2014/main" id="{0D3B6847-5F63-4598-B6AD-DA4D6ED7F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00" y="405000"/>
            <a:ext cx="8064000" cy="6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20000"/>
          </a:bodyPr>
          <a:lstStyle/>
          <a:p>
            <a:r>
              <a:rPr lang="pl-PL" dirty="0" err="1"/>
              <a:t>Yuri</a:t>
            </a:r>
            <a:r>
              <a:rPr lang="pl-PL" dirty="0"/>
              <a:t> </a:t>
            </a:r>
            <a:r>
              <a:rPr lang="pl-PL" dirty="0" err="1"/>
              <a:t>proposes</a:t>
            </a:r>
            <a:r>
              <a:rPr lang="pl-PL" dirty="0"/>
              <a:t> to </a:t>
            </a:r>
            <a:r>
              <a:rPr lang="pl-PL" dirty="0" err="1"/>
              <a:t>equip</a:t>
            </a:r>
            <a:r>
              <a:rPr lang="pl-PL" dirty="0"/>
              <a:t> </a:t>
            </a:r>
            <a:r>
              <a:rPr lang="pl-PL" dirty="0" err="1"/>
              <a:t>his</a:t>
            </a:r>
            <a:r>
              <a:rPr lang="pl-PL" dirty="0"/>
              <a:t> </a:t>
            </a:r>
            <a:r>
              <a:rPr lang="pl-PL" dirty="0" err="1"/>
              <a:t>tiny</a:t>
            </a:r>
            <a:r>
              <a:rPr lang="pl-PL" dirty="0"/>
              <a:t> </a:t>
            </a:r>
            <a:r>
              <a:rPr lang="pl-PL" dirty="0" err="1"/>
              <a:t>space</a:t>
            </a:r>
            <a:r>
              <a:rPr lang="pl-PL" dirty="0"/>
              <a:t> </a:t>
            </a:r>
            <a:r>
              <a:rPr lang="pl-PL" dirty="0" err="1"/>
              <a:t>probe</a:t>
            </a:r>
            <a:r>
              <a:rPr lang="pl-PL" dirty="0"/>
              <a:t> with a </a:t>
            </a:r>
            <a:r>
              <a:rPr lang="pl-PL" i="1" dirty="0"/>
              <a:t>laser </a:t>
            </a:r>
            <a:r>
              <a:rPr lang="pl-PL" i="1" dirty="0" err="1"/>
              <a:t>sail</a:t>
            </a:r>
            <a:r>
              <a:rPr lang="pl-PL" i="1" dirty="0"/>
              <a:t>.</a:t>
            </a:r>
          </a:p>
          <a:p>
            <a:r>
              <a:rPr lang="pl-PL" dirty="0"/>
              <a:t>In the past, </a:t>
            </a:r>
            <a:r>
              <a:rPr lang="pl-PL" dirty="0" err="1"/>
              <a:t>ships</a:t>
            </a:r>
            <a:r>
              <a:rPr lang="pl-PL" dirty="0"/>
              <a:t> </a:t>
            </a:r>
            <a:r>
              <a:rPr lang="pl-PL" dirty="0" err="1"/>
              <a:t>were</a:t>
            </a:r>
            <a:r>
              <a:rPr lang="pl-PL" dirty="0"/>
              <a:t> </a:t>
            </a:r>
            <a:r>
              <a:rPr lang="pl-PL" dirty="0" err="1"/>
              <a:t>propelled</a:t>
            </a:r>
            <a:r>
              <a:rPr lang="pl-PL" dirty="0"/>
              <a:t> by </a:t>
            </a:r>
            <a:r>
              <a:rPr lang="pl-PL" dirty="0" err="1"/>
              <a:t>capturing</a:t>
            </a:r>
            <a:r>
              <a:rPr lang="pl-PL" dirty="0"/>
              <a:t> the </a:t>
            </a:r>
            <a:r>
              <a:rPr lang="pl-PL" dirty="0" err="1"/>
              <a:t>energy</a:t>
            </a:r>
            <a:r>
              <a:rPr lang="pl-PL" dirty="0"/>
              <a:t> of the wind </a:t>
            </a:r>
            <a:r>
              <a:rPr lang="pl-PL" dirty="0" err="1"/>
              <a:t>using</a:t>
            </a:r>
            <a:r>
              <a:rPr lang="pl-PL" dirty="0"/>
              <a:t> </a:t>
            </a:r>
            <a:r>
              <a:rPr lang="pl-PL" dirty="0" err="1"/>
              <a:t>sails</a:t>
            </a:r>
            <a:r>
              <a:rPr lang="pl-PL" dirty="0"/>
              <a:t> </a:t>
            </a:r>
            <a:r>
              <a:rPr lang="pl-PL" dirty="0" err="1"/>
              <a:t>made</a:t>
            </a:r>
            <a:r>
              <a:rPr lang="pl-PL" dirty="0"/>
              <a:t> from </a:t>
            </a:r>
            <a:r>
              <a:rPr lang="pl-PL" dirty="0" err="1"/>
              <a:t>cloth</a:t>
            </a:r>
            <a:r>
              <a:rPr lang="pl-PL" dirty="0"/>
              <a:t>.</a:t>
            </a:r>
          </a:p>
          <a:p>
            <a:r>
              <a:rPr lang="pl-PL" dirty="0"/>
              <a:t>Laser </a:t>
            </a:r>
            <a:r>
              <a:rPr lang="pl-PL" dirty="0" err="1"/>
              <a:t>sails</a:t>
            </a:r>
            <a:r>
              <a:rPr lang="pl-PL" dirty="0"/>
              <a:t> </a:t>
            </a:r>
            <a:r>
              <a:rPr lang="pl-PL" dirty="0" err="1"/>
              <a:t>are</a:t>
            </a:r>
            <a:r>
              <a:rPr lang="pl-PL" dirty="0"/>
              <a:t> </a:t>
            </a:r>
            <a:r>
              <a:rPr lang="pl-PL" dirty="0" err="1"/>
              <a:t>made</a:t>
            </a:r>
            <a:r>
              <a:rPr lang="pl-PL" dirty="0"/>
              <a:t> from </a:t>
            </a:r>
            <a:r>
              <a:rPr lang="pl-PL" dirty="0" err="1"/>
              <a:t>more</a:t>
            </a:r>
            <a:r>
              <a:rPr lang="pl-PL" dirty="0"/>
              <a:t> </a:t>
            </a:r>
            <a:r>
              <a:rPr lang="pl-PL" dirty="0" err="1"/>
              <a:t>exotic</a:t>
            </a:r>
            <a:r>
              <a:rPr lang="pl-PL" dirty="0"/>
              <a:t> materials </a:t>
            </a:r>
            <a:r>
              <a:rPr lang="pl-PL" dirty="0" err="1"/>
              <a:t>designed</a:t>
            </a:r>
            <a:r>
              <a:rPr lang="pl-PL" dirty="0"/>
              <a:t> to </a:t>
            </a:r>
            <a:r>
              <a:rPr lang="pl-PL" dirty="0" err="1"/>
              <a:t>capture</a:t>
            </a:r>
            <a:r>
              <a:rPr lang="pl-PL" dirty="0"/>
              <a:t> the </a:t>
            </a:r>
            <a:r>
              <a:rPr lang="pl-PL" dirty="0" err="1"/>
              <a:t>energy</a:t>
            </a:r>
            <a:r>
              <a:rPr lang="pl-PL" dirty="0"/>
              <a:t> of laser </a:t>
            </a:r>
            <a:r>
              <a:rPr lang="pl-PL" dirty="0" err="1"/>
              <a:t>beams</a:t>
            </a:r>
            <a:r>
              <a:rPr lang="pl-PL" dirty="0"/>
              <a:t>. </a:t>
            </a:r>
          </a:p>
          <a:p>
            <a:r>
              <a:rPr lang="pl-PL" dirty="0"/>
              <a:t>At </a:t>
            </a:r>
            <a:r>
              <a:rPr lang="pl-PL" dirty="0" err="1"/>
              <a:t>present</a:t>
            </a:r>
            <a:r>
              <a:rPr lang="pl-PL" dirty="0"/>
              <a:t>, laser </a:t>
            </a:r>
            <a:r>
              <a:rPr lang="pl-PL" dirty="0" err="1"/>
              <a:t>beams</a:t>
            </a:r>
            <a:r>
              <a:rPr lang="pl-PL" dirty="0"/>
              <a:t> </a:t>
            </a:r>
            <a:r>
              <a:rPr lang="pl-PL" dirty="0" err="1"/>
              <a:t>are</a:t>
            </a:r>
            <a:r>
              <a:rPr lang="pl-PL" dirty="0"/>
              <a:t> </a:t>
            </a:r>
            <a:r>
              <a:rPr lang="pl-PL" dirty="0" err="1"/>
              <a:t>routinely</a:t>
            </a:r>
            <a:r>
              <a:rPr lang="pl-PL" dirty="0"/>
              <a:t> </a:t>
            </a:r>
            <a:r>
              <a:rPr lang="pl-PL" dirty="0" err="1"/>
              <a:t>aimed</a:t>
            </a:r>
            <a:r>
              <a:rPr lang="pl-PL" dirty="0"/>
              <a:t> </a:t>
            </a:r>
            <a:r>
              <a:rPr lang="pl-PL" dirty="0" err="1"/>
              <a:t>at</a:t>
            </a:r>
            <a:r>
              <a:rPr lang="pl-PL" dirty="0"/>
              <a:t> the Moon to </a:t>
            </a:r>
            <a:r>
              <a:rPr lang="pl-PL" dirty="0" err="1"/>
              <a:t>measure</a:t>
            </a:r>
            <a:r>
              <a:rPr lang="pl-PL" dirty="0"/>
              <a:t> </a:t>
            </a:r>
            <a:r>
              <a:rPr lang="pl-PL" dirty="0" err="1"/>
              <a:t>its</a:t>
            </a:r>
            <a:r>
              <a:rPr lang="pl-PL" dirty="0"/>
              <a:t> </a:t>
            </a:r>
            <a:r>
              <a:rPr lang="pl-PL" dirty="0" err="1"/>
              <a:t>exact</a:t>
            </a:r>
            <a:r>
              <a:rPr lang="pl-PL" dirty="0"/>
              <a:t> </a:t>
            </a:r>
            <a:r>
              <a:rPr lang="pl-PL" dirty="0" err="1"/>
              <a:t>distance</a:t>
            </a:r>
            <a:r>
              <a:rPr lang="pl-PL" dirty="0"/>
              <a:t> from the Earth.</a:t>
            </a:r>
          </a:p>
          <a:p>
            <a:r>
              <a:rPr lang="pl-PL" dirty="0" err="1"/>
              <a:t>Why</a:t>
            </a:r>
            <a:r>
              <a:rPr lang="pl-PL" dirty="0"/>
              <a:t> not </a:t>
            </a:r>
            <a:r>
              <a:rPr lang="pl-PL" dirty="0" err="1"/>
              <a:t>use</a:t>
            </a:r>
            <a:r>
              <a:rPr lang="pl-PL" dirty="0"/>
              <a:t> a </a:t>
            </a:r>
            <a:r>
              <a:rPr lang="pl-PL" dirty="0" err="1"/>
              <a:t>powerful</a:t>
            </a:r>
            <a:r>
              <a:rPr lang="pl-PL" dirty="0"/>
              <a:t> laser </a:t>
            </a:r>
            <a:r>
              <a:rPr lang="pl-PL" dirty="0" err="1"/>
              <a:t>beam</a:t>
            </a:r>
            <a:r>
              <a:rPr lang="pl-PL" dirty="0"/>
              <a:t> to </a:t>
            </a:r>
            <a:r>
              <a:rPr lang="pl-PL" dirty="0" err="1"/>
              <a:t>power</a:t>
            </a:r>
            <a:r>
              <a:rPr lang="pl-PL" dirty="0"/>
              <a:t> a </a:t>
            </a:r>
            <a:r>
              <a:rPr lang="pl-PL" dirty="0" err="1"/>
              <a:t>tiny</a:t>
            </a:r>
            <a:r>
              <a:rPr lang="pl-PL" dirty="0"/>
              <a:t> </a:t>
            </a:r>
            <a:r>
              <a:rPr lang="pl-PL" dirty="0" err="1"/>
              <a:t>space</a:t>
            </a:r>
            <a:r>
              <a:rPr lang="pl-PL" dirty="0"/>
              <a:t> </a:t>
            </a:r>
            <a:r>
              <a:rPr lang="pl-PL" dirty="0" err="1"/>
              <a:t>probe</a:t>
            </a:r>
            <a:r>
              <a:rPr lang="pl-PL" dirty="0"/>
              <a:t>?</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1 vs. M5 - Race Car vs. Road Car - Rollingutopia">
            <a:extLst>
              <a:ext uri="{FF2B5EF4-FFF2-40B4-BE49-F238E27FC236}">
                <a16:creationId xmlns:a16="http://schemas.microsoft.com/office/drawing/2014/main" id="{D33CEC51-B031-4213-AE2A-29755BC9AE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00" y="1059750"/>
            <a:ext cx="8424000" cy="47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85000" lnSpcReduction="20000"/>
          </a:bodyPr>
          <a:lstStyle/>
          <a:p>
            <a:r>
              <a:rPr lang="pl-PL" dirty="0"/>
              <a:t>With </a:t>
            </a:r>
            <a:r>
              <a:rPr lang="pl-PL" dirty="0" err="1"/>
              <a:t>space</a:t>
            </a:r>
            <a:r>
              <a:rPr lang="pl-PL" dirty="0"/>
              <a:t> </a:t>
            </a:r>
            <a:r>
              <a:rPr lang="pl-PL" dirty="0" err="1"/>
              <a:t>probes</a:t>
            </a:r>
            <a:r>
              <a:rPr lang="pl-PL" dirty="0"/>
              <a:t>, </a:t>
            </a:r>
            <a:r>
              <a:rPr lang="pl-PL" dirty="0" err="1"/>
              <a:t>smaller</a:t>
            </a:r>
            <a:r>
              <a:rPr lang="pl-PL" dirty="0"/>
              <a:t> </a:t>
            </a:r>
            <a:r>
              <a:rPr lang="pl-PL" dirty="0" err="1"/>
              <a:t>is</a:t>
            </a:r>
            <a:r>
              <a:rPr lang="pl-PL" dirty="0"/>
              <a:t> </a:t>
            </a:r>
            <a:r>
              <a:rPr lang="pl-PL" dirty="0" err="1"/>
              <a:t>better</a:t>
            </a:r>
            <a:r>
              <a:rPr lang="pl-PL" dirty="0"/>
              <a:t>!</a:t>
            </a:r>
          </a:p>
          <a:p>
            <a:r>
              <a:rPr lang="pl-PL" dirty="0"/>
              <a:t>Small </a:t>
            </a:r>
            <a:r>
              <a:rPr lang="pl-PL" dirty="0" err="1"/>
              <a:t>probes</a:t>
            </a:r>
            <a:r>
              <a:rPr lang="pl-PL" dirty="0"/>
              <a:t> </a:t>
            </a:r>
            <a:r>
              <a:rPr lang="pl-PL" dirty="0" err="1"/>
              <a:t>can</a:t>
            </a:r>
            <a:r>
              <a:rPr lang="pl-PL" dirty="0"/>
              <a:t> </a:t>
            </a:r>
            <a:r>
              <a:rPr lang="pl-PL" dirty="0" err="1"/>
              <a:t>accelerate</a:t>
            </a:r>
            <a:r>
              <a:rPr lang="pl-PL" dirty="0"/>
              <a:t> </a:t>
            </a:r>
            <a:r>
              <a:rPr lang="pl-PL" dirty="0" err="1"/>
              <a:t>faster</a:t>
            </a:r>
            <a:r>
              <a:rPr lang="pl-PL" dirty="0"/>
              <a:t> and </a:t>
            </a:r>
            <a:r>
              <a:rPr lang="pl-PL" dirty="0" err="1"/>
              <a:t>reach</a:t>
            </a:r>
            <a:r>
              <a:rPr lang="pl-PL" dirty="0"/>
              <a:t> </a:t>
            </a:r>
            <a:r>
              <a:rPr lang="pl-PL" dirty="0" err="1"/>
              <a:t>higher</a:t>
            </a:r>
            <a:r>
              <a:rPr lang="pl-PL" dirty="0"/>
              <a:t> maximum </a:t>
            </a:r>
            <a:r>
              <a:rPr lang="pl-PL" dirty="0" err="1"/>
              <a:t>velocities</a:t>
            </a:r>
            <a:r>
              <a:rPr lang="pl-PL" dirty="0"/>
              <a:t>.</a:t>
            </a:r>
          </a:p>
          <a:p>
            <a:r>
              <a:rPr lang="pl-PL" dirty="0" err="1"/>
              <a:t>They</a:t>
            </a:r>
            <a:r>
              <a:rPr lang="pl-PL" dirty="0"/>
              <a:t> </a:t>
            </a:r>
            <a:r>
              <a:rPr lang="pl-PL" dirty="0" err="1"/>
              <a:t>require</a:t>
            </a:r>
            <a:r>
              <a:rPr lang="pl-PL" dirty="0"/>
              <a:t> less </a:t>
            </a:r>
            <a:r>
              <a:rPr lang="pl-PL" dirty="0" err="1"/>
              <a:t>energy</a:t>
            </a:r>
            <a:r>
              <a:rPr lang="pl-PL" dirty="0"/>
              <a:t> to </a:t>
            </a:r>
            <a:r>
              <a:rPr lang="pl-PL" dirty="0" err="1"/>
              <a:t>accelerate</a:t>
            </a:r>
            <a:r>
              <a:rPr lang="pl-PL" dirty="0"/>
              <a:t> and </a:t>
            </a:r>
            <a:r>
              <a:rPr lang="pl-PL" dirty="0" err="1"/>
              <a:t>can</a:t>
            </a:r>
            <a:r>
              <a:rPr lang="pl-PL" dirty="0"/>
              <a:t> </a:t>
            </a:r>
            <a:r>
              <a:rPr lang="pl-PL" dirty="0" err="1"/>
              <a:t>change</a:t>
            </a:r>
            <a:r>
              <a:rPr lang="pl-PL" dirty="0"/>
              <a:t> </a:t>
            </a:r>
            <a:r>
              <a:rPr lang="pl-PL" dirty="0" err="1"/>
              <a:t>direction</a:t>
            </a:r>
            <a:r>
              <a:rPr lang="pl-PL" dirty="0"/>
              <a:t> </a:t>
            </a:r>
            <a:r>
              <a:rPr lang="pl-PL" dirty="0" err="1"/>
              <a:t>using</a:t>
            </a:r>
            <a:r>
              <a:rPr lang="pl-PL" dirty="0"/>
              <a:t> far less </a:t>
            </a:r>
            <a:r>
              <a:rPr lang="pl-PL" dirty="0" err="1"/>
              <a:t>energy</a:t>
            </a:r>
            <a:r>
              <a:rPr lang="pl-PL" dirty="0"/>
              <a:t>.</a:t>
            </a:r>
          </a:p>
          <a:p>
            <a:r>
              <a:rPr lang="pl-PL" dirty="0"/>
              <a:t>Think of the difference between a formula one racing car and a family car</a:t>
            </a:r>
            <a:r>
              <a:rPr lang="en-GB" dirty="0"/>
              <a:t>.</a:t>
            </a:r>
            <a:r>
              <a:rPr lang="pl-PL" dirty="0"/>
              <a:t> </a:t>
            </a:r>
          </a:p>
          <a:p>
            <a:r>
              <a:rPr lang="pl-PL" dirty="0" err="1"/>
              <a:t>Formula</a:t>
            </a:r>
            <a:r>
              <a:rPr lang="pl-PL" dirty="0"/>
              <a:t> one </a:t>
            </a:r>
            <a:r>
              <a:rPr lang="pl-PL" dirty="0" err="1"/>
              <a:t>racing</a:t>
            </a:r>
            <a:r>
              <a:rPr lang="pl-PL" dirty="0"/>
              <a:t> </a:t>
            </a:r>
            <a:r>
              <a:rPr lang="pl-PL" dirty="0" err="1"/>
              <a:t>cars</a:t>
            </a:r>
            <a:r>
              <a:rPr lang="pl-PL" dirty="0"/>
              <a:t> </a:t>
            </a:r>
            <a:r>
              <a:rPr lang="pl-PL" dirty="0" err="1"/>
              <a:t>are</a:t>
            </a:r>
            <a:r>
              <a:rPr lang="pl-PL" dirty="0"/>
              <a:t> far </a:t>
            </a:r>
            <a:r>
              <a:rPr lang="pl-PL" dirty="0" err="1"/>
              <a:t>more</a:t>
            </a:r>
            <a:r>
              <a:rPr lang="pl-PL" dirty="0"/>
              <a:t> </a:t>
            </a:r>
            <a:r>
              <a:rPr lang="pl-PL" dirty="0" err="1"/>
              <a:t>powerful</a:t>
            </a:r>
            <a:r>
              <a:rPr lang="pl-PL" dirty="0"/>
              <a:t> for </a:t>
            </a:r>
            <a:r>
              <a:rPr lang="pl-PL" dirty="0" err="1"/>
              <a:t>their</a:t>
            </a:r>
            <a:r>
              <a:rPr lang="pl-PL" dirty="0"/>
              <a:t> </a:t>
            </a:r>
            <a:r>
              <a:rPr lang="pl-PL" dirty="0" err="1"/>
              <a:t>weight</a:t>
            </a:r>
            <a:r>
              <a:rPr lang="pl-PL" dirty="0"/>
              <a:t>, </a:t>
            </a:r>
            <a:r>
              <a:rPr lang="pl-PL" dirty="0" err="1"/>
              <a:t>they</a:t>
            </a:r>
            <a:r>
              <a:rPr lang="pl-PL" dirty="0"/>
              <a:t> </a:t>
            </a:r>
            <a:r>
              <a:rPr lang="pl-PL" dirty="0" err="1"/>
              <a:t>are</a:t>
            </a:r>
            <a:r>
              <a:rPr lang="pl-PL" dirty="0"/>
              <a:t> </a:t>
            </a:r>
            <a:r>
              <a:rPr lang="pl-PL" dirty="0" err="1"/>
              <a:t>very</a:t>
            </a:r>
            <a:r>
              <a:rPr lang="pl-PL" dirty="0"/>
              <a:t> </a:t>
            </a:r>
            <a:r>
              <a:rPr lang="pl-PL" dirty="0" err="1"/>
              <a:t>reliable</a:t>
            </a:r>
            <a:r>
              <a:rPr lang="pl-PL" dirty="0"/>
              <a:t> </a:t>
            </a:r>
            <a:r>
              <a:rPr lang="pl-PL" dirty="0" err="1"/>
              <a:t>because</a:t>
            </a:r>
            <a:r>
              <a:rPr lang="pl-PL" dirty="0"/>
              <a:t> a single </a:t>
            </a:r>
            <a:r>
              <a:rPr lang="pl-PL" dirty="0" err="1"/>
              <a:t>failure</a:t>
            </a:r>
            <a:r>
              <a:rPr lang="pl-PL" dirty="0"/>
              <a:t> </a:t>
            </a:r>
            <a:r>
              <a:rPr lang="pl-PL" dirty="0" err="1"/>
              <a:t>could</a:t>
            </a:r>
            <a:r>
              <a:rPr lang="pl-PL" dirty="0"/>
              <a:t> be </a:t>
            </a:r>
            <a:r>
              <a:rPr lang="pl-PL" dirty="0" err="1"/>
              <a:t>catastrophic</a:t>
            </a:r>
            <a:r>
              <a:rPr lang="pl-PL" dirty="0"/>
              <a:t>.</a:t>
            </a:r>
          </a:p>
          <a:p>
            <a:r>
              <a:rPr lang="pl-PL" dirty="0" err="1"/>
              <a:t>Yuri’s</a:t>
            </a:r>
            <a:r>
              <a:rPr lang="pl-PL" dirty="0"/>
              <a:t> </a:t>
            </a:r>
            <a:r>
              <a:rPr lang="pl-PL" dirty="0" err="1"/>
              <a:t>space</a:t>
            </a:r>
            <a:r>
              <a:rPr lang="pl-PL" dirty="0"/>
              <a:t> </a:t>
            </a:r>
            <a:r>
              <a:rPr lang="pl-PL" dirty="0" err="1"/>
              <a:t>probe</a:t>
            </a:r>
            <a:r>
              <a:rPr lang="pl-PL" dirty="0"/>
              <a:t> </a:t>
            </a:r>
            <a:r>
              <a:rPr lang="pl-PL" dirty="0" err="1"/>
              <a:t>will</a:t>
            </a:r>
            <a:r>
              <a:rPr lang="pl-PL" dirty="0"/>
              <a:t> be </a:t>
            </a:r>
            <a:r>
              <a:rPr lang="pl-PL" dirty="0" err="1"/>
              <a:t>very</a:t>
            </a:r>
            <a:r>
              <a:rPr lang="pl-PL" dirty="0"/>
              <a:t> fast, </a:t>
            </a:r>
            <a:r>
              <a:rPr lang="pl-PL" dirty="0" err="1"/>
              <a:t>light</a:t>
            </a:r>
            <a:r>
              <a:rPr lang="pl-PL" dirty="0"/>
              <a:t> and </a:t>
            </a:r>
            <a:r>
              <a:rPr lang="pl-PL" dirty="0" err="1"/>
              <a:t>extremely</a:t>
            </a:r>
            <a:r>
              <a:rPr lang="pl-PL" dirty="0"/>
              <a:t> </a:t>
            </a:r>
            <a:r>
              <a:rPr lang="pl-PL" dirty="0" err="1"/>
              <a:t>expensive</a:t>
            </a:r>
            <a:r>
              <a:rPr lang="pl-PL" dirty="0"/>
              <a:t>!</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Desert Islands By Alexei Talimonov | Love Cartoon | TOONPOOL">
            <a:extLst>
              <a:ext uri="{FF2B5EF4-FFF2-40B4-BE49-F238E27FC236}">
                <a16:creationId xmlns:a16="http://schemas.microsoft.com/office/drawing/2014/main" id="{814472EF-6947-4A1E-9CAD-0B5ABDD47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00" y="960768"/>
            <a:ext cx="8424000" cy="4936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85000" lnSpcReduction="10000"/>
          </a:bodyPr>
          <a:lstStyle/>
          <a:p>
            <a:r>
              <a:rPr lang="pl-PL" dirty="0" err="1"/>
              <a:t>Let’s</a:t>
            </a:r>
            <a:r>
              <a:rPr lang="pl-PL" dirty="0"/>
              <a:t> </a:t>
            </a:r>
            <a:r>
              <a:rPr lang="pl-PL" dirty="0" err="1"/>
              <a:t>get</a:t>
            </a:r>
            <a:r>
              <a:rPr lang="pl-PL" dirty="0"/>
              <a:t> </a:t>
            </a:r>
            <a:r>
              <a:rPr lang="pl-PL" dirty="0" err="1"/>
              <a:t>more</a:t>
            </a:r>
            <a:r>
              <a:rPr lang="pl-PL" dirty="0"/>
              <a:t> </a:t>
            </a:r>
            <a:r>
              <a:rPr lang="pl-PL" dirty="0" err="1"/>
              <a:t>ambitious</a:t>
            </a:r>
            <a:r>
              <a:rPr lang="pl-PL" dirty="0"/>
              <a:t>!</a:t>
            </a:r>
          </a:p>
          <a:p>
            <a:r>
              <a:rPr lang="pl-PL" dirty="0"/>
              <a:t>We </a:t>
            </a:r>
            <a:r>
              <a:rPr lang="pl-PL" dirty="0" err="1"/>
              <a:t>know</a:t>
            </a:r>
            <a:r>
              <a:rPr lang="pl-PL" dirty="0"/>
              <a:t> </a:t>
            </a:r>
            <a:r>
              <a:rPr lang="pl-PL" dirty="0" err="1"/>
              <a:t>that</a:t>
            </a:r>
            <a:r>
              <a:rPr lang="pl-PL" dirty="0"/>
              <a:t> </a:t>
            </a:r>
            <a:r>
              <a:rPr lang="pl-PL" dirty="0" err="1"/>
              <a:t>humans</a:t>
            </a:r>
            <a:r>
              <a:rPr lang="pl-PL" dirty="0"/>
              <a:t> </a:t>
            </a:r>
            <a:r>
              <a:rPr lang="pl-PL" dirty="0" err="1"/>
              <a:t>will</a:t>
            </a:r>
            <a:r>
              <a:rPr lang="pl-PL" dirty="0"/>
              <a:t> </a:t>
            </a:r>
            <a:r>
              <a:rPr lang="pl-PL" dirty="0" err="1"/>
              <a:t>have</a:t>
            </a:r>
            <a:r>
              <a:rPr lang="pl-PL" dirty="0"/>
              <a:t> to </a:t>
            </a:r>
            <a:r>
              <a:rPr lang="pl-PL" dirty="0" err="1"/>
              <a:t>leave</a:t>
            </a:r>
            <a:r>
              <a:rPr lang="pl-PL" dirty="0"/>
              <a:t> </a:t>
            </a:r>
            <a:r>
              <a:rPr lang="pl-PL" dirty="0" err="1"/>
              <a:t>our</a:t>
            </a:r>
            <a:r>
              <a:rPr lang="pl-PL" dirty="0"/>
              <a:t> planet </a:t>
            </a:r>
            <a:r>
              <a:rPr lang="pl-PL" dirty="0" err="1"/>
              <a:t>eventually</a:t>
            </a:r>
            <a:r>
              <a:rPr lang="pl-PL" dirty="0"/>
              <a:t> </a:t>
            </a:r>
            <a:r>
              <a:rPr lang="pl-PL" dirty="0" err="1"/>
              <a:t>so</a:t>
            </a:r>
            <a:r>
              <a:rPr lang="pl-PL" dirty="0"/>
              <a:t> </a:t>
            </a:r>
            <a:r>
              <a:rPr lang="pl-PL" dirty="0" err="1"/>
              <a:t>why</a:t>
            </a:r>
            <a:r>
              <a:rPr lang="pl-PL" dirty="0"/>
              <a:t> not </a:t>
            </a:r>
            <a:r>
              <a:rPr lang="pl-PL" dirty="0" err="1"/>
              <a:t>get</a:t>
            </a:r>
            <a:r>
              <a:rPr lang="pl-PL" dirty="0"/>
              <a:t> </a:t>
            </a:r>
            <a:r>
              <a:rPr lang="pl-PL" dirty="0" err="1"/>
              <a:t>started</a:t>
            </a:r>
            <a:r>
              <a:rPr lang="pl-PL" dirty="0"/>
              <a:t> </a:t>
            </a:r>
            <a:r>
              <a:rPr lang="pl-PL" dirty="0" err="1"/>
              <a:t>today</a:t>
            </a:r>
            <a:r>
              <a:rPr lang="pl-PL" dirty="0"/>
              <a:t>?</a:t>
            </a:r>
          </a:p>
          <a:p>
            <a:r>
              <a:rPr lang="pl-PL" dirty="0" err="1"/>
              <a:t>When</a:t>
            </a:r>
            <a:r>
              <a:rPr lang="pl-PL" dirty="0"/>
              <a:t> </a:t>
            </a:r>
            <a:r>
              <a:rPr lang="pl-PL" dirty="0" err="1"/>
              <a:t>it</a:t>
            </a:r>
            <a:r>
              <a:rPr lang="pl-PL" dirty="0"/>
              <a:t> </a:t>
            </a:r>
            <a:r>
              <a:rPr lang="pl-PL" dirty="0" err="1"/>
              <a:t>comes</a:t>
            </a:r>
            <a:r>
              <a:rPr lang="pl-PL" dirty="0"/>
              <a:t> to </a:t>
            </a:r>
            <a:r>
              <a:rPr lang="pl-PL" dirty="0" err="1"/>
              <a:t>building</a:t>
            </a:r>
            <a:r>
              <a:rPr lang="pl-PL" dirty="0"/>
              <a:t> </a:t>
            </a:r>
            <a:r>
              <a:rPr lang="pl-PL" dirty="0" err="1"/>
              <a:t>manned</a:t>
            </a:r>
            <a:r>
              <a:rPr lang="pl-PL" dirty="0"/>
              <a:t> </a:t>
            </a:r>
            <a:r>
              <a:rPr lang="pl-PL" dirty="0" err="1"/>
              <a:t>interstellar</a:t>
            </a:r>
            <a:r>
              <a:rPr lang="pl-PL" dirty="0"/>
              <a:t> </a:t>
            </a:r>
            <a:r>
              <a:rPr lang="pl-PL" dirty="0" err="1"/>
              <a:t>space</a:t>
            </a:r>
            <a:r>
              <a:rPr lang="pl-PL" dirty="0"/>
              <a:t> </a:t>
            </a:r>
            <a:r>
              <a:rPr lang="pl-PL" dirty="0" err="1"/>
              <a:t>ships</a:t>
            </a:r>
            <a:r>
              <a:rPr lang="pl-PL" dirty="0"/>
              <a:t> </a:t>
            </a:r>
            <a:r>
              <a:rPr lang="pl-PL" dirty="0" err="1"/>
              <a:t>then</a:t>
            </a:r>
            <a:r>
              <a:rPr lang="pl-PL" dirty="0"/>
              <a:t> </a:t>
            </a:r>
            <a:r>
              <a:rPr lang="pl-PL" dirty="0" err="1"/>
              <a:t>bigger</a:t>
            </a:r>
            <a:r>
              <a:rPr lang="pl-PL" dirty="0"/>
              <a:t> </a:t>
            </a:r>
            <a:r>
              <a:rPr lang="pl-PL" dirty="0" err="1"/>
              <a:t>is</a:t>
            </a:r>
            <a:r>
              <a:rPr lang="pl-PL" dirty="0"/>
              <a:t> </a:t>
            </a:r>
            <a:r>
              <a:rPr lang="pl-PL" dirty="0" err="1"/>
              <a:t>certainly</a:t>
            </a:r>
            <a:r>
              <a:rPr lang="pl-PL" dirty="0"/>
              <a:t> </a:t>
            </a:r>
            <a:r>
              <a:rPr lang="pl-PL" dirty="0" err="1"/>
              <a:t>better</a:t>
            </a:r>
            <a:r>
              <a:rPr lang="pl-PL" dirty="0"/>
              <a:t>!</a:t>
            </a:r>
          </a:p>
          <a:p>
            <a:r>
              <a:rPr lang="pl-PL" dirty="0" err="1"/>
              <a:t>Imagine</a:t>
            </a:r>
            <a:r>
              <a:rPr lang="pl-PL" dirty="0"/>
              <a:t> </a:t>
            </a:r>
            <a:r>
              <a:rPr lang="pl-PL" dirty="0" err="1"/>
              <a:t>being</a:t>
            </a:r>
            <a:r>
              <a:rPr lang="pl-PL" dirty="0"/>
              <a:t> </a:t>
            </a:r>
            <a:r>
              <a:rPr lang="pl-PL" dirty="0" err="1"/>
              <a:t>trapped</a:t>
            </a:r>
            <a:r>
              <a:rPr lang="pl-PL" dirty="0"/>
              <a:t> </a:t>
            </a:r>
            <a:r>
              <a:rPr lang="pl-PL" dirty="0" err="1"/>
              <a:t>all</a:t>
            </a:r>
            <a:r>
              <a:rPr lang="pl-PL" dirty="0"/>
              <a:t> </a:t>
            </a:r>
            <a:r>
              <a:rPr lang="pl-PL" dirty="0" err="1"/>
              <a:t>alone</a:t>
            </a:r>
            <a:r>
              <a:rPr lang="pl-PL" dirty="0"/>
              <a:t> on a </a:t>
            </a:r>
            <a:r>
              <a:rPr lang="pl-PL" dirty="0" err="1"/>
              <a:t>tiny</a:t>
            </a:r>
            <a:r>
              <a:rPr lang="pl-PL" dirty="0"/>
              <a:t> </a:t>
            </a:r>
            <a:r>
              <a:rPr lang="pl-PL" dirty="0" err="1"/>
              <a:t>island</a:t>
            </a:r>
            <a:r>
              <a:rPr lang="pl-PL" dirty="0"/>
              <a:t> for the </a:t>
            </a:r>
            <a:r>
              <a:rPr lang="pl-PL" dirty="0" err="1"/>
              <a:t>rest</a:t>
            </a:r>
            <a:r>
              <a:rPr lang="pl-PL" dirty="0"/>
              <a:t> of </a:t>
            </a:r>
            <a:r>
              <a:rPr lang="pl-PL" dirty="0" err="1"/>
              <a:t>your</a:t>
            </a:r>
            <a:r>
              <a:rPr lang="pl-PL" dirty="0"/>
              <a:t> life.</a:t>
            </a:r>
          </a:p>
          <a:p>
            <a:r>
              <a:rPr lang="pl-PL" dirty="0"/>
              <a:t>It </a:t>
            </a:r>
            <a:r>
              <a:rPr lang="pl-PL" dirty="0" err="1"/>
              <a:t>isn’t</a:t>
            </a:r>
            <a:r>
              <a:rPr lang="pl-PL" dirty="0"/>
              <a:t> a </a:t>
            </a:r>
            <a:r>
              <a:rPr lang="pl-PL" dirty="0" err="1"/>
              <a:t>pleasant</a:t>
            </a:r>
            <a:r>
              <a:rPr lang="pl-PL" dirty="0"/>
              <a:t> </a:t>
            </a:r>
            <a:r>
              <a:rPr lang="pl-PL" dirty="0" err="1"/>
              <a:t>thought</a:t>
            </a:r>
            <a:r>
              <a:rPr lang="pl-PL" dirty="0"/>
              <a:t>, </a:t>
            </a:r>
            <a:r>
              <a:rPr lang="pl-PL" dirty="0" err="1"/>
              <a:t>manned</a:t>
            </a:r>
            <a:r>
              <a:rPr lang="pl-PL" dirty="0"/>
              <a:t> </a:t>
            </a:r>
            <a:r>
              <a:rPr lang="pl-PL" dirty="0" err="1"/>
              <a:t>interstellar</a:t>
            </a:r>
            <a:r>
              <a:rPr lang="pl-PL" dirty="0"/>
              <a:t> </a:t>
            </a:r>
            <a:r>
              <a:rPr lang="pl-PL" dirty="0" err="1"/>
              <a:t>space</a:t>
            </a:r>
            <a:r>
              <a:rPr lang="pl-PL" dirty="0"/>
              <a:t> </a:t>
            </a:r>
            <a:r>
              <a:rPr lang="pl-PL" dirty="0" err="1"/>
              <a:t>ships</a:t>
            </a:r>
            <a:r>
              <a:rPr lang="pl-PL" dirty="0"/>
              <a:t> </a:t>
            </a:r>
            <a:r>
              <a:rPr lang="pl-PL" dirty="0" err="1"/>
              <a:t>will</a:t>
            </a:r>
            <a:r>
              <a:rPr lang="pl-PL" dirty="0"/>
              <a:t> be </a:t>
            </a:r>
            <a:r>
              <a:rPr lang="pl-PL" dirty="0" err="1"/>
              <a:t>like</a:t>
            </a:r>
            <a:r>
              <a:rPr lang="pl-PL" dirty="0"/>
              <a:t> </a:t>
            </a:r>
            <a:r>
              <a:rPr lang="pl-PL" dirty="0" err="1"/>
              <a:t>islands</a:t>
            </a:r>
            <a:r>
              <a:rPr lang="pl-PL" dirty="0"/>
              <a:t> of </a:t>
            </a:r>
            <a:r>
              <a:rPr lang="pl-PL" dirty="0" err="1"/>
              <a:t>humanity</a:t>
            </a:r>
            <a:r>
              <a:rPr lang="pl-PL" dirty="0"/>
              <a:t> travelling </a:t>
            </a:r>
            <a:r>
              <a:rPr lang="pl-PL" dirty="0" err="1"/>
              <a:t>across</a:t>
            </a:r>
            <a:r>
              <a:rPr lang="pl-PL" dirty="0"/>
              <a:t> the </a:t>
            </a:r>
            <a:r>
              <a:rPr lang="pl-PL" dirty="0" err="1"/>
              <a:t>cosmos</a:t>
            </a:r>
            <a:r>
              <a:rPr lang="pl-PL" dirty="0"/>
              <a:t>, </a:t>
            </a:r>
            <a:r>
              <a:rPr lang="pl-PL" dirty="0" err="1"/>
              <a:t>people</a:t>
            </a:r>
            <a:r>
              <a:rPr lang="pl-PL" dirty="0"/>
              <a:t> </a:t>
            </a:r>
            <a:r>
              <a:rPr lang="pl-PL" dirty="0" err="1"/>
              <a:t>need</a:t>
            </a:r>
            <a:r>
              <a:rPr lang="pl-PL" dirty="0"/>
              <a:t> </a:t>
            </a:r>
            <a:r>
              <a:rPr lang="pl-PL" dirty="0" err="1"/>
              <a:t>companionship</a:t>
            </a:r>
            <a:r>
              <a:rPr lang="pl-PL" dirty="0"/>
              <a:t> and </a:t>
            </a:r>
            <a:r>
              <a:rPr lang="pl-PL" dirty="0" err="1"/>
              <a:t>resources</a:t>
            </a:r>
            <a:r>
              <a:rPr lang="pl-PL" dirty="0"/>
              <a:t> of </a:t>
            </a:r>
            <a:r>
              <a:rPr lang="pl-PL" dirty="0" err="1"/>
              <a:t>all</a:t>
            </a:r>
            <a:r>
              <a:rPr lang="pl-PL" dirty="0"/>
              <a:t> </a:t>
            </a:r>
            <a:r>
              <a:rPr lang="pl-PL" dirty="0" err="1"/>
              <a:t>kinds</a:t>
            </a:r>
            <a:r>
              <a:rPr lang="pl-PL" dirty="0"/>
              <a:t> </a:t>
            </a:r>
            <a:r>
              <a:rPr lang="pl-PL" dirty="0" err="1"/>
              <a:t>that</a:t>
            </a:r>
            <a:r>
              <a:rPr lang="pl-PL" dirty="0"/>
              <a:t> </a:t>
            </a:r>
            <a:r>
              <a:rPr lang="pl-PL" dirty="0" err="1"/>
              <a:t>tiny</a:t>
            </a:r>
            <a:r>
              <a:rPr lang="pl-PL" dirty="0"/>
              <a:t> </a:t>
            </a:r>
            <a:r>
              <a:rPr lang="pl-PL" dirty="0" err="1"/>
              <a:t>islands</a:t>
            </a:r>
            <a:r>
              <a:rPr lang="pl-PL" dirty="0"/>
              <a:t> </a:t>
            </a:r>
            <a:r>
              <a:rPr lang="pl-PL" dirty="0" err="1"/>
              <a:t>cannot</a:t>
            </a:r>
            <a:r>
              <a:rPr lang="pl-PL" dirty="0"/>
              <a:t> </a:t>
            </a:r>
            <a:r>
              <a:rPr lang="pl-PL" dirty="0" err="1"/>
              <a:t>provide</a:t>
            </a:r>
            <a:r>
              <a:rPr lang="pl-PL" dirty="0"/>
              <a:t>.</a:t>
            </a:r>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olak Tomasz Czajka pracował przy Falconie Heavy">
            <a:extLst>
              <a:ext uri="{FF2B5EF4-FFF2-40B4-BE49-F238E27FC236}">
                <a16:creationId xmlns:a16="http://schemas.microsoft.com/office/drawing/2014/main" id="{BA18856B-0815-43DE-9CDC-84DAEF5FF3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00" y="573745"/>
            <a:ext cx="8568000" cy="5710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a:bodyPr>
          <a:lstStyle/>
          <a:p>
            <a:r>
              <a:rPr lang="pl-PL" dirty="0"/>
              <a:t>At </a:t>
            </a:r>
            <a:r>
              <a:rPr lang="pl-PL" dirty="0" err="1"/>
              <a:t>present</a:t>
            </a:r>
            <a:r>
              <a:rPr lang="pl-PL" dirty="0"/>
              <a:t>, </a:t>
            </a:r>
            <a:r>
              <a:rPr lang="pl-PL" dirty="0" err="1"/>
              <a:t>rockets</a:t>
            </a:r>
            <a:r>
              <a:rPr lang="pl-PL" dirty="0"/>
              <a:t> </a:t>
            </a:r>
            <a:r>
              <a:rPr lang="pl-PL" dirty="0" err="1"/>
              <a:t>can</a:t>
            </a:r>
            <a:r>
              <a:rPr lang="pl-PL" dirty="0"/>
              <a:t> </a:t>
            </a:r>
            <a:r>
              <a:rPr lang="pl-PL" dirty="0" err="1"/>
              <a:t>only</a:t>
            </a:r>
            <a:r>
              <a:rPr lang="pl-PL" dirty="0"/>
              <a:t> </a:t>
            </a:r>
            <a:r>
              <a:rPr lang="pl-PL" dirty="0" err="1"/>
              <a:t>launch</a:t>
            </a:r>
            <a:r>
              <a:rPr lang="pl-PL" dirty="0"/>
              <a:t> a maximum </a:t>
            </a:r>
            <a:r>
              <a:rPr lang="pl-PL" dirty="0" err="1"/>
              <a:t>payload</a:t>
            </a:r>
            <a:r>
              <a:rPr lang="pl-PL" dirty="0"/>
              <a:t> of 63 </a:t>
            </a:r>
            <a:r>
              <a:rPr lang="pl-PL" dirty="0" err="1"/>
              <a:t>tonnes</a:t>
            </a:r>
            <a:r>
              <a:rPr lang="pl-PL" dirty="0"/>
              <a:t> </a:t>
            </a:r>
            <a:r>
              <a:rPr lang="pl-PL" dirty="0" err="1"/>
              <a:t>into</a:t>
            </a:r>
            <a:r>
              <a:rPr lang="pl-PL" dirty="0"/>
              <a:t> </a:t>
            </a:r>
            <a:r>
              <a:rPr lang="pl-PL" dirty="0" err="1"/>
              <a:t>low</a:t>
            </a:r>
            <a:r>
              <a:rPr lang="pl-PL" dirty="0"/>
              <a:t> Earth orbit.</a:t>
            </a:r>
          </a:p>
          <a:p>
            <a:r>
              <a:rPr lang="pl-PL" dirty="0" err="1"/>
              <a:t>Even</a:t>
            </a:r>
            <a:r>
              <a:rPr lang="pl-PL" dirty="0"/>
              <a:t> </a:t>
            </a:r>
            <a:r>
              <a:rPr lang="pl-PL" dirty="0" err="1"/>
              <a:t>worse</a:t>
            </a:r>
            <a:r>
              <a:rPr lang="pl-PL" dirty="0"/>
              <a:t>, </a:t>
            </a:r>
            <a:r>
              <a:rPr lang="pl-PL" dirty="0" err="1"/>
              <a:t>rockets</a:t>
            </a:r>
            <a:r>
              <a:rPr lang="pl-PL" dirty="0"/>
              <a:t> </a:t>
            </a:r>
            <a:r>
              <a:rPr lang="pl-PL" dirty="0" err="1"/>
              <a:t>have</a:t>
            </a:r>
            <a:r>
              <a:rPr lang="pl-PL" dirty="0"/>
              <a:t> to be </a:t>
            </a:r>
            <a:r>
              <a:rPr lang="pl-PL" dirty="0" err="1"/>
              <a:t>very</a:t>
            </a:r>
            <a:r>
              <a:rPr lang="pl-PL" dirty="0"/>
              <a:t> </a:t>
            </a:r>
            <a:r>
              <a:rPr lang="pl-PL" dirty="0" err="1"/>
              <a:t>narrow</a:t>
            </a:r>
            <a:r>
              <a:rPr lang="pl-PL" dirty="0"/>
              <a:t> </a:t>
            </a:r>
            <a:r>
              <a:rPr lang="pl-PL" dirty="0" err="1"/>
              <a:t>so</a:t>
            </a:r>
            <a:r>
              <a:rPr lang="pl-PL" dirty="0"/>
              <a:t> </a:t>
            </a:r>
            <a:r>
              <a:rPr lang="pl-PL" dirty="0" err="1"/>
              <a:t>that</a:t>
            </a:r>
            <a:r>
              <a:rPr lang="pl-PL" dirty="0"/>
              <a:t> </a:t>
            </a:r>
            <a:r>
              <a:rPr lang="pl-PL" dirty="0" err="1"/>
              <a:t>they</a:t>
            </a:r>
            <a:r>
              <a:rPr lang="pl-PL" dirty="0"/>
              <a:t> </a:t>
            </a:r>
            <a:r>
              <a:rPr lang="pl-PL" dirty="0" err="1"/>
              <a:t>can</a:t>
            </a:r>
            <a:r>
              <a:rPr lang="pl-PL" dirty="0"/>
              <a:t> </a:t>
            </a:r>
            <a:r>
              <a:rPr lang="pl-PL" dirty="0" err="1"/>
              <a:t>accelerate</a:t>
            </a:r>
            <a:r>
              <a:rPr lang="pl-PL" dirty="0"/>
              <a:t> </a:t>
            </a:r>
            <a:r>
              <a:rPr lang="pl-PL" dirty="0" err="1"/>
              <a:t>through</a:t>
            </a:r>
            <a:r>
              <a:rPr lang="pl-PL" dirty="0"/>
              <a:t> the </a:t>
            </a:r>
            <a:r>
              <a:rPr lang="pl-PL" dirty="0" err="1"/>
              <a:t>Earth’s</a:t>
            </a:r>
            <a:r>
              <a:rPr lang="pl-PL" dirty="0"/>
              <a:t> </a:t>
            </a:r>
            <a:r>
              <a:rPr lang="pl-PL" dirty="0" err="1"/>
              <a:t>atmosphere</a:t>
            </a:r>
            <a:r>
              <a:rPr lang="pl-PL" dirty="0"/>
              <a:t> to </a:t>
            </a:r>
            <a:r>
              <a:rPr lang="pl-PL" dirty="0" err="1"/>
              <a:t>reach</a:t>
            </a:r>
            <a:r>
              <a:rPr lang="pl-PL" dirty="0"/>
              <a:t> </a:t>
            </a:r>
            <a:r>
              <a:rPr lang="pl-PL" dirty="0" err="1"/>
              <a:t>an</a:t>
            </a:r>
            <a:r>
              <a:rPr lang="pl-PL" dirty="0"/>
              <a:t> </a:t>
            </a:r>
            <a:r>
              <a:rPr lang="pl-PL" dirty="0" err="1"/>
              <a:t>escape</a:t>
            </a:r>
            <a:r>
              <a:rPr lang="pl-PL" dirty="0"/>
              <a:t> </a:t>
            </a:r>
            <a:r>
              <a:rPr lang="pl-PL" dirty="0" err="1"/>
              <a:t>velocity</a:t>
            </a:r>
            <a:r>
              <a:rPr lang="pl-PL" dirty="0"/>
              <a:t> in order to orbit the Earth.</a:t>
            </a:r>
          </a:p>
          <a:p>
            <a:r>
              <a:rPr lang="pl-PL" dirty="0"/>
              <a:t>For </a:t>
            </a:r>
            <a:r>
              <a:rPr lang="pl-PL" dirty="0" err="1"/>
              <a:t>example</a:t>
            </a:r>
            <a:r>
              <a:rPr lang="pl-PL" dirty="0"/>
              <a:t>, the </a:t>
            </a:r>
            <a:r>
              <a:rPr lang="pl-PL" i="1" dirty="0" err="1"/>
              <a:t>Falcon</a:t>
            </a:r>
            <a:r>
              <a:rPr lang="pl-PL" i="1" dirty="0"/>
              <a:t> Heavy </a:t>
            </a:r>
            <a:r>
              <a:rPr lang="pl-PL" dirty="0" err="1"/>
              <a:t>consists</a:t>
            </a:r>
            <a:r>
              <a:rPr lang="pl-PL" dirty="0"/>
              <a:t> of </a:t>
            </a:r>
            <a:r>
              <a:rPr lang="pl-PL" dirty="0" err="1"/>
              <a:t>three</a:t>
            </a:r>
            <a:r>
              <a:rPr lang="pl-PL" dirty="0"/>
              <a:t> </a:t>
            </a:r>
            <a:r>
              <a:rPr lang="pl-PL" dirty="0" err="1"/>
              <a:t>powerful</a:t>
            </a:r>
            <a:r>
              <a:rPr lang="pl-PL" dirty="0"/>
              <a:t> </a:t>
            </a:r>
            <a:r>
              <a:rPr lang="pl-PL" dirty="0" err="1"/>
              <a:t>rockets</a:t>
            </a:r>
            <a:r>
              <a:rPr lang="pl-PL" dirty="0"/>
              <a:t> but the maximum </a:t>
            </a:r>
            <a:r>
              <a:rPr lang="pl-PL" dirty="0" err="1"/>
              <a:t>width</a:t>
            </a:r>
            <a:r>
              <a:rPr lang="pl-PL" dirty="0"/>
              <a:t> of </a:t>
            </a:r>
            <a:r>
              <a:rPr lang="pl-PL" dirty="0" err="1"/>
              <a:t>its</a:t>
            </a:r>
            <a:r>
              <a:rPr lang="pl-PL" dirty="0"/>
              <a:t> </a:t>
            </a:r>
            <a:r>
              <a:rPr lang="pl-PL" dirty="0" err="1"/>
              <a:t>payload</a:t>
            </a:r>
            <a:r>
              <a:rPr lang="pl-PL" dirty="0"/>
              <a:t> </a:t>
            </a:r>
            <a:r>
              <a:rPr lang="pl-PL" dirty="0" err="1"/>
              <a:t>is</a:t>
            </a:r>
            <a:r>
              <a:rPr lang="pl-PL" dirty="0"/>
              <a:t> </a:t>
            </a:r>
            <a:r>
              <a:rPr lang="pl-PL" dirty="0" err="1"/>
              <a:t>only</a:t>
            </a:r>
            <a:r>
              <a:rPr lang="pl-PL" dirty="0"/>
              <a:t> </a:t>
            </a:r>
            <a:r>
              <a:rPr lang="pl-PL" dirty="0" err="1"/>
              <a:t>about</a:t>
            </a:r>
            <a:r>
              <a:rPr lang="pl-PL" dirty="0"/>
              <a:t> 5 metres!</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ompilation Of Early Flight Attempts! - YouTube">
            <a:extLst>
              <a:ext uri="{FF2B5EF4-FFF2-40B4-BE49-F238E27FC236}">
                <a16:creationId xmlns:a16="http://schemas.microsoft.com/office/drawing/2014/main" id="{F22F2CC0-7F87-4DF3-94ED-B91F8E0F68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00" y="958500"/>
            <a:ext cx="8784000" cy="494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pl-PL" dirty="0"/>
              <a:t>Is there a way to put larger, heavier space ship components into orbit where they could</a:t>
            </a:r>
            <a:r>
              <a:rPr lang="en-GB"/>
              <a:t> be</a:t>
            </a:r>
            <a:r>
              <a:rPr lang="pl-PL" dirty="0"/>
              <a:t> assembled into a space ship?</a:t>
            </a:r>
          </a:p>
          <a:p>
            <a:r>
              <a:rPr lang="pl-PL" dirty="0" err="1"/>
              <a:t>There</a:t>
            </a:r>
            <a:r>
              <a:rPr lang="pl-PL" dirty="0"/>
              <a:t> </a:t>
            </a:r>
            <a:r>
              <a:rPr lang="pl-PL" dirty="0" err="1"/>
              <a:t>might</a:t>
            </a:r>
            <a:r>
              <a:rPr lang="pl-PL" dirty="0"/>
              <a:t> be </a:t>
            </a:r>
            <a:r>
              <a:rPr lang="pl-PL" dirty="0" err="1"/>
              <a:t>an</a:t>
            </a:r>
            <a:r>
              <a:rPr lang="pl-PL" dirty="0"/>
              <a:t> </a:t>
            </a:r>
            <a:r>
              <a:rPr lang="pl-PL" dirty="0" err="1"/>
              <a:t>answer</a:t>
            </a:r>
            <a:r>
              <a:rPr lang="pl-PL" dirty="0"/>
              <a:t>.</a:t>
            </a:r>
          </a:p>
          <a:p>
            <a:r>
              <a:rPr lang="pl-PL" dirty="0" err="1"/>
              <a:t>After</a:t>
            </a:r>
            <a:r>
              <a:rPr lang="pl-PL" dirty="0"/>
              <a:t> </a:t>
            </a:r>
            <a:r>
              <a:rPr lang="pl-PL" dirty="0" err="1"/>
              <a:t>all</a:t>
            </a:r>
            <a:r>
              <a:rPr lang="pl-PL" dirty="0"/>
              <a:t>, </a:t>
            </a:r>
            <a:r>
              <a:rPr lang="pl-PL" dirty="0" err="1"/>
              <a:t>bear</a:t>
            </a:r>
            <a:r>
              <a:rPr lang="pl-PL" dirty="0"/>
              <a:t> in </a:t>
            </a:r>
            <a:r>
              <a:rPr lang="pl-PL" dirty="0" err="1"/>
              <a:t>mind</a:t>
            </a:r>
            <a:r>
              <a:rPr lang="pl-PL" dirty="0"/>
              <a:t> </a:t>
            </a:r>
            <a:r>
              <a:rPr lang="pl-PL" dirty="0" err="1"/>
              <a:t>that</a:t>
            </a:r>
            <a:r>
              <a:rPr lang="pl-PL" dirty="0"/>
              <a:t> 150 </a:t>
            </a:r>
            <a:r>
              <a:rPr lang="pl-PL" dirty="0" err="1"/>
              <a:t>years</a:t>
            </a:r>
            <a:r>
              <a:rPr lang="pl-PL" dirty="0"/>
              <a:t> ago </a:t>
            </a:r>
            <a:r>
              <a:rPr lang="pl-PL" dirty="0" err="1"/>
              <a:t>some</a:t>
            </a:r>
            <a:r>
              <a:rPr lang="pl-PL" dirty="0"/>
              <a:t> of the </a:t>
            </a:r>
            <a:r>
              <a:rPr lang="pl-PL" dirty="0" err="1"/>
              <a:t>smartest</a:t>
            </a:r>
            <a:r>
              <a:rPr lang="pl-PL" dirty="0"/>
              <a:t> </a:t>
            </a:r>
            <a:r>
              <a:rPr lang="pl-PL" dirty="0" err="1"/>
              <a:t>people</a:t>
            </a:r>
            <a:r>
              <a:rPr lang="pl-PL" dirty="0"/>
              <a:t> on Earth </a:t>
            </a:r>
            <a:r>
              <a:rPr lang="pl-PL" dirty="0" err="1"/>
              <a:t>believed</a:t>
            </a:r>
            <a:r>
              <a:rPr lang="pl-PL" dirty="0"/>
              <a:t> </a:t>
            </a:r>
            <a:r>
              <a:rPr lang="pl-PL" dirty="0" err="1"/>
              <a:t>that</a:t>
            </a:r>
            <a:r>
              <a:rPr lang="pl-PL" dirty="0"/>
              <a:t> we </a:t>
            </a:r>
            <a:r>
              <a:rPr lang="pl-PL" dirty="0" err="1"/>
              <a:t>would</a:t>
            </a:r>
            <a:r>
              <a:rPr lang="pl-PL" dirty="0"/>
              <a:t> </a:t>
            </a:r>
            <a:r>
              <a:rPr lang="pl-PL" dirty="0" err="1"/>
              <a:t>never</a:t>
            </a:r>
            <a:r>
              <a:rPr lang="pl-PL" dirty="0"/>
              <a:t> </a:t>
            </a:r>
            <a:r>
              <a:rPr lang="pl-PL" dirty="0" err="1"/>
              <a:t>learn</a:t>
            </a:r>
            <a:r>
              <a:rPr lang="pl-PL" dirty="0"/>
              <a:t> to </a:t>
            </a:r>
            <a:r>
              <a:rPr lang="pl-PL" dirty="0" err="1"/>
              <a:t>fly</a:t>
            </a:r>
            <a:r>
              <a:rPr lang="pl-PL" dirty="0"/>
              <a:t> with </a:t>
            </a:r>
            <a:r>
              <a:rPr lang="pl-PL" dirty="0" err="1"/>
              <a:t>wings</a:t>
            </a:r>
            <a:r>
              <a:rPr lang="pl-PL" dirty="0"/>
              <a:t>.</a:t>
            </a:r>
          </a:p>
          <a:p>
            <a:r>
              <a:rPr lang="pl-PL" dirty="0" err="1"/>
              <a:t>Research</a:t>
            </a:r>
            <a:r>
              <a:rPr lang="pl-PL" dirty="0"/>
              <a:t> </a:t>
            </a:r>
            <a:r>
              <a:rPr lang="pl-PL" dirty="0" err="1"/>
              <a:t>into</a:t>
            </a:r>
            <a:r>
              <a:rPr lang="pl-PL" dirty="0"/>
              <a:t> </a:t>
            </a:r>
            <a:r>
              <a:rPr lang="pl-PL" dirty="0" err="1"/>
              <a:t>powered</a:t>
            </a:r>
            <a:r>
              <a:rPr lang="pl-PL" dirty="0"/>
              <a:t>, </a:t>
            </a:r>
            <a:r>
              <a:rPr lang="pl-PL" dirty="0" err="1"/>
              <a:t>controlled</a:t>
            </a:r>
            <a:r>
              <a:rPr lang="pl-PL" dirty="0"/>
              <a:t> </a:t>
            </a:r>
            <a:r>
              <a:rPr lang="pl-PL" dirty="0" err="1"/>
              <a:t>flight</a:t>
            </a:r>
            <a:r>
              <a:rPr lang="pl-PL" dirty="0"/>
              <a:t> was </a:t>
            </a:r>
            <a:r>
              <a:rPr lang="pl-PL" dirty="0" err="1"/>
              <a:t>generally</a:t>
            </a:r>
            <a:r>
              <a:rPr lang="pl-PL" dirty="0"/>
              <a:t> </a:t>
            </a:r>
            <a:r>
              <a:rPr lang="pl-PL" dirty="0" err="1"/>
              <a:t>considered</a:t>
            </a:r>
            <a:r>
              <a:rPr lang="pl-PL" dirty="0"/>
              <a:t> to be a </a:t>
            </a:r>
            <a:r>
              <a:rPr lang="pl-PL" dirty="0" err="1"/>
              <a:t>dangerous</a:t>
            </a:r>
            <a:r>
              <a:rPr lang="pl-PL" dirty="0"/>
              <a:t> hobby for </a:t>
            </a:r>
            <a:r>
              <a:rPr lang="pl-PL" dirty="0" err="1"/>
              <a:t>crackpots</a:t>
            </a:r>
            <a:r>
              <a:rPr lang="pl-PL" dirty="0"/>
              <a:t> and </a:t>
            </a:r>
            <a:r>
              <a:rPr lang="pl-PL" dirty="0" err="1"/>
              <a:t>maniacs</a:t>
            </a:r>
            <a:r>
              <a:rPr lang="pl-PL" dirty="0"/>
              <a:t>.</a:t>
            </a:r>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elen Smith Conquers Mount Everest | The Knightly News">
            <a:extLst>
              <a:ext uri="{FF2B5EF4-FFF2-40B4-BE49-F238E27FC236}">
                <a16:creationId xmlns:a16="http://schemas.microsoft.com/office/drawing/2014/main" id="{5676EDC5-CCA9-4995-BD9B-398B69F753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00" y="1161000"/>
            <a:ext cx="8064000" cy="45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pl-PL" dirty="0"/>
              <a:t>A good starting point is to consider the fact that rockets only need to be slender close to the surface of the Earth where the atmosphere is dense.</a:t>
            </a:r>
          </a:p>
          <a:p>
            <a:r>
              <a:rPr lang="pl-PL" dirty="0"/>
              <a:t>At the top of </a:t>
            </a:r>
            <a:r>
              <a:rPr lang="en-GB" dirty="0"/>
              <a:t>M</a:t>
            </a:r>
            <a:r>
              <a:rPr lang="pl-PL" dirty="0"/>
              <a:t>ount Everest (</a:t>
            </a:r>
            <a:r>
              <a:rPr lang="en-GB" dirty="0"/>
              <a:t>8.8 km above sea level)</a:t>
            </a:r>
            <a:r>
              <a:rPr lang="pl-PL" dirty="0"/>
              <a:t>, the atmosphere is only 33% as dense as it is at sea level.</a:t>
            </a:r>
            <a:endParaRPr lang="en-GB" dirty="0"/>
          </a:p>
          <a:p>
            <a:r>
              <a:rPr lang="en-GB" dirty="0"/>
              <a:t>At a height of 20 km, the atmosphere is about 5% as dense as it is at sea level.</a:t>
            </a:r>
            <a:endParaRPr lang="pl-PL" dirty="0"/>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obots Do It All at Japanese Car Factory">
            <a:extLst>
              <a:ext uri="{FF2B5EF4-FFF2-40B4-BE49-F238E27FC236}">
                <a16:creationId xmlns:a16="http://schemas.microsoft.com/office/drawing/2014/main" id="{0EABD1CC-21E6-4242-93EC-D799E73A60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00" y="978750"/>
            <a:ext cx="8712000" cy="49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en-GB" dirty="0"/>
              <a:t>Think about putting the infrastructure in place that will allow for thousands of relatively low-cost space launches.</a:t>
            </a:r>
          </a:p>
          <a:p>
            <a:r>
              <a:rPr lang="en-GB" dirty="0"/>
              <a:t>Factories are extremely expensive but from an economic point of view, mass production makes amazing technology affordable.</a:t>
            </a:r>
          </a:p>
          <a:p>
            <a:r>
              <a:rPr lang="en-GB" dirty="0"/>
              <a:t>In the same way a mass launching system should make space travel a lot more affordable and far more exciting.</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verage summer wind speed over Antarctic Pliocene landscape.:... | Download  Scientific Diagram">
            <a:extLst>
              <a:ext uri="{FF2B5EF4-FFF2-40B4-BE49-F238E27FC236}">
                <a16:creationId xmlns:a16="http://schemas.microsoft.com/office/drawing/2014/main" id="{3C6A8B31-BD62-4B7A-9418-D77631446F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000" y="237880"/>
            <a:ext cx="7920000" cy="6382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615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en-GB" dirty="0"/>
              <a:t>Where should we locate our launching system?</a:t>
            </a:r>
          </a:p>
          <a:p>
            <a:r>
              <a:rPr lang="en-GB" dirty="0"/>
              <a:t>The obvious location is the continent of Antarctica.</a:t>
            </a:r>
          </a:p>
          <a:p>
            <a:r>
              <a:rPr lang="en-GB" dirty="0"/>
              <a:t>This region of the Earth is home to a large volume of virtually still air.</a:t>
            </a:r>
          </a:p>
          <a:p>
            <a:r>
              <a:rPr lang="en-GB" dirty="0"/>
              <a:t>As a whole, Antarctica is extremely windy but due to its peculiar climate, the wind blows around an enormous bubble of still air. </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ETHERED RIDES | 605 Balloon Ride">
            <a:extLst>
              <a:ext uri="{FF2B5EF4-FFF2-40B4-BE49-F238E27FC236}">
                <a16:creationId xmlns:a16="http://schemas.microsoft.com/office/drawing/2014/main" id="{BC044F6F-38DA-470F-851E-8A11932934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00" y="1584714"/>
            <a:ext cx="8568000" cy="3688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arbon nanotubes too weak to get a space elevator off the ground | New  Scientist">
            <a:extLst>
              <a:ext uri="{FF2B5EF4-FFF2-40B4-BE49-F238E27FC236}">
                <a16:creationId xmlns:a16="http://schemas.microsoft.com/office/drawing/2014/main" id="{D92ABCEE-7313-4807-8F86-876267148E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890587"/>
            <a:ext cx="7620000" cy="5076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570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85000" lnSpcReduction="10000"/>
          </a:bodyPr>
          <a:lstStyle/>
          <a:p>
            <a:r>
              <a:rPr lang="en-GB" dirty="0"/>
              <a:t>The launching system could be based on tethered hydrogen balloons.</a:t>
            </a:r>
          </a:p>
          <a:p>
            <a:r>
              <a:rPr lang="en-GB" dirty="0"/>
              <a:t>Weather balloons routinely reach heights of 35 km, imagine a circle of large weather balloons (rather like a bracelet) tethered to the ground with cables made from lightweight carbon nanotube cables over 100 times stronger than steel!</a:t>
            </a:r>
          </a:p>
          <a:p>
            <a:r>
              <a:rPr lang="en-GB" dirty="0"/>
              <a:t>The technology required to make such cables doesn’t exist at the moment, but there is no doubt about the amazing potential of carbon nanotube technology.</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Objectify Rocket Egg Cup | Egg cups, Vintage egg cups, Egg cups holders">
            <a:extLst>
              <a:ext uri="{FF2B5EF4-FFF2-40B4-BE49-F238E27FC236}">
                <a16:creationId xmlns:a16="http://schemas.microsoft.com/office/drawing/2014/main" id="{E292EC24-EF19-4E89-A8CC-38D10FCE1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8000" y="374121"/>
            <a:ext cx="4788000" cy="6109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en-GB" dirty="0"/>
              <a:t>One interesting property of carbon nanotubes is their ability to conduct electricity.</a:t>
            </a:r>
          </a:p>
          <a:p>
            <a:r>
              <a:rPr lang="en-GB" dirty="0"/>
              <a:t>Perhaps it would be possible to feed electrical power to our launch pad?</a:t>
            </a:r>
          </a:p>
          <a:p>
            <a:r>
              <a:rPr lang="en-GB" dirty="0"/>
              <a:t>The higher the altitude of the launch pad, the less fuel our rocket will require.</a:t>
            </a:r>
          </a:p>
          <a:p>
            <a:r>
              <a:rPr lang="en-GB" dirty="0"/>
              <a:t>Also, at high altitudes, our rocket can have a wider diameter, we might even be able to launch spherical or egg shaped rockets!</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Get Started - Estes Rockets">
            <a:extLst>
              <a:ext uri="{FF2B5EF4-FFF2-40B4-BE49-F238E27FC236}">
                <a16:creationId xmlns:a16="http://schemas.microsoft.com/office/drawing/2014/main" id="{BE55699F-DBCF-4D4B-8045-4A9B5CFA3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8000" y="472650"/>
            <a:ext cx="5688000" cy="5912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How will the launch pad be powered on its slow ascent to the heavens?</a:t>
            </a:r>
          </a:p>
          <a:p>
            <a:r>
              <a:rPr lang="en-GB" dirty="0"/>
              <a:t>It could be lifted by the buoyancy of more hydrogen filled balloons.</a:t>
            </a:r>
          </a:p>
          <a:p>
            <a:r>
              <a:rPr lang="en-GB" dirty="0"/>
              <a:t>Rockets have large fuel tanks full of liquified hydrogen.</a:t>
            </a:r>
          </a:p>
          <a:p>
            <a:r>
              <a:rPr lang="en-GB" dirty="0"/>
              <a:t>As the launch pad rises, the lifting balloons will expand against the thinning atmosphere, when the balloons are full, simply pump the hydrogen into the rocket fuel tank rather than wasting it!</a:t>
            </a:r>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What Are Electric Plasma Jet Engines? - YouTube">
            <a:extLst>
              <a:ext uri="{FF2B5EF4-FFF2-40B4-BE49-F238E27FC236}">
                <a16:creationId xmlns:a16="http://schemas.microsoft.com/office/drawing/2014/main" id="{8699B061-A574-429E-AE04-AB8A0045EA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00" y="978750"/>
            <a:ext cx="8712000" cy="49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85000" lnSpcReduction="20000"/>
          </a:bodyPr>
          <a:lstStyle/>
          <a:p>
            <a:r>
              <a:rPr lang="en-GB" dirty="0"/>
              <a:t>Another possibility depends on how much electricity could be sent through the carbon nanotube tethers.</a:t>
            </a:r>
          </a:p>
          <a:p>
            <a:r>
              <a:rPr lang="en-GB" dirty="0"/>
              <a:t>In recent times, plasma jets have been developed.</a:t>
            </a:r>
          </a:p>
          <a:p>
            <a:r>
              <a:rPr lang="en-GB" dirty="0"/>
              <a:t>They require large amounts of electricity to form plasma which forces hot gases out of the back of the engine (rather like a jet engine).</a:t>
            </a:r>
          </a:p>
          <a:p>
            <a:r>
              <a:rPr lang="en-GB" dirty="0"/>
              <a:t>Plasma engines are very quiet, efficient and reliable. </a:t>
            </a:r>
          </a:p>
          <a:p>
            <a:r>
              <a:rPr lang="en-GB" dirty="0"/>
              <a:t>They can also operate efficiently at the edge of space unlike conventional jet engines.</a:t>
            </a:r>
          </a:p>
          <a:p>
            <a:r>
              <a:rPr lang="en-GB" dirty="0"/>
              <a:t>Our movable launch pad might work like an electric train to the stars!</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llustration of an electron bombardment ion thruster. | Download Scientific  Diagram">
            <a:extLst>
              <a:ext uri="{FF2B5EF4-FFF2-40B4-BE49-F238E27FC236}">
                <a16:creationId xmlns:a16="http://schemas.microsoft.com/office/drawing/2014/main" id="{06E276C1-D399-479E-ACF3-4A657D1D96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00" y="1635182"/>
            <a:ext cx="8424000" cy="3587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hemist atom of xenon diagram Royalty Free Vector Image">
            <a:extLst>
              <a:ext uri="{FF2B5EF4-FFF2-40B4-BE49-F238E27FC236}">
                <a16:creationId xmlns:a16="http://schemas.microsoft.com/office/drawing/2014/main" id="{C7C0D095-8CD7-4999-B29B-6BDED245EC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000" y="223584"/>
            <a:ext cx="8064000" cy="641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6779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77500" lnSpcReduction="20000"/>
          </a:bodyPr>
          <a:lstStyle/>
          <a:p>
            <a:r>
              <a:rPr lang="en-GB" dirty="0"/>
              <a:t>Let’s assume that we have developed a star ship in space, we still have a number of questions to answer before we can start to explore the universe.</a:t>
            </a:r>
          </a:p>
          <a:p>
            <a:r>
              <a:rPr lang="en-GB" dirty="0"/>
              <a:t>First of all we have to make our ship move!</a:t>
            </a:r>
          </a:p>
          <a:p>
            <a:r>
              <a:rPr lang="en-GB" dirty="0"/>
              <a:t>The rocket engines that were developed almost 80 years ago are very reliable but they aren’t very efficient. </a:t>
            </a:r>
          </a:p>
          <a:p>
            <a:r>
              <a:rPr lang="en-GB" dirty="0"/>
              <a:t>Ion engines are far more efficient, they fire ions at very high speeds to propel space ships forward.</a:t>
            </a:r>
          </a:p>
          <a:p>
            <a:r>
              <a:rPr lang="en-GB" dirty="0"/>
              <a:t>Luckily, the atmosphere of Mars is rich in Xenon, our space ship could collect some of the Martian atmosphere and extract the Xenon.</a:t>
            </a:r>
          </a:p>
          <a:p>
            <a:r>
              <a:rPr lang="en-GB" dirty="0"/>
              <a:t>Xenon is heavy, it’s an ideal element for powering an ion engine.</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Where is all the antimatter? Even creating it in a lab cannot explain its  lack in the universe - Education Today News">
            <a:extLst>
              <a:ext uri="{FF2B5EF4-FFF2-40B4-BE49-F238E27FC236}">
                <a16:creationId xmlns:a16="http://schemas.microsoft.com/office/drawing/2014/main" id="{30B70C8C-DC7B-4405-9162-5A57DD1DB3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000" y="1187036"/>
            <a:ext cx="7992000" cy="4483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Another more exotic propulsion concept is the anti-matter drive.</a:t>
            </a:r>
          </a:p>
          <a:p>
            <a:r>
              <a:rPr lang="en-GB" dirty="0"/>
              <a:t>Anti-matter is completely annihilated by contact with matter.</a:t>
            </a:r>
          </a:p>
          <a:p>
            <a:r>
              <a:rPr lang="en-GB" dirty="0"/>
              <a:t>Just one gram of anti-hydrogen (an antiproton orbited by a positron) will release an enormous amount of energy in contact with a gram of hydrogen (the equivalent of 3 atom bombs!)</a:t>
            </a:r>
          </a:p>
          <a:p>
            <a:r>
              <a:rPr lang="en-GB" dirty="0"/>
              <a:t>Some experts say that it will be possible to store anti-matter inside magnetic fields within 5 years.</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8" name="Picture 6" descr="NASA — Ultra-Close Orbits of Saturn = Ultra-Cool Science">
            <a:extLst>
              <a:ext uri="{FF2B5EF4-FFF2-40B4-BE49-F238E27FC236}">
                <a16:creationId xmlns:a16="http://schemas.microsoft.com/office/drawing/2014/main" id="{03F5BE32-D731-4E84-8A02-180BE14A5F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000" y="978750"/>
            <a:ext cx="8712000" cy="49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10000"/>
          </a:bodyPr>
          <a:lstStyle/>
          <a:p>
            <a:r>
              <a:rPr lang="en-GB" dirty="0"/>
              <a:t>There’s good news and bad news concerning the future of the anti-matter drive.</a:t>
            </a:r>
          </a:p>
          <a:p>
            <a:r>
              <a:rPr lang="en-GB" dirty="0"/>
              <a:t>The bad news is the ruinous amount of power required to make tiny amounts of anti-matter.</a:t>
            </a:r>
          </a:p>
          <a:p>
            <a:r>
              <a:rPr lang="en-GB" dirty="0"/>
              <a:t>The good news is that anti-matter has been detected in space, there are high concentrations of it above the magnetic poles of the Earth and even higher concentrations close to Saturn, we just have to figure out how to harvest this precious fuel!</a:t>
            </a:r>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omet | Wookieepedia | Fandom">
            <a:extLst>
              <a:ext uri="{FF2B5EF4-FFF2-40B4-BE49-F238E27FC236}">
                <a16:creationId xmlns:a16="http://schemas.microsoft.com/office/drawing/2014/main" id="{66C8C590-9084-4A0A-A6B5-AEF2CB5EBF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00" y="1052720"/>
            <a:ext cx="8568000" cy="4752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a:t>Finally, there’s the problems of shielding, living space and resources.</a:t>
            </a:r>
          </a:p>
          <a:p>
            <a:r>
              <a:rPr lang="en-GB" dirty="0"/>
              <a:t>Let’s try to solve all of these problems at once!</a:t>
            </a:r>
          </a:p>
          <a:p>
            <a:r>
              <a:rPr lang="en-GB" dirty="0"/>
              <a:t>Shields are important because space contains small objects, at high speeds it might be dangerous to collide with a grain of sand!</a:t>
            </a:r>
          </a:p>
          <a:p>
            <a:r>
              <a:rPr lang="en-GB" dirty="0"/>
              <a:t>Our interstellar space ship could dock with a comet orbiting the solar system and use it as a space shield.</a:t>
            </a:r>
          </a:p>
          <a:p>
            <a:r>
              <a:rPr lang="en-GB" dirty="0"/>
              <a:t>We could nudge it out of its orbit using an explosion, an engine or a combination of the two!</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he basics of looping with a yoyo | YoYoTricks.com">
            <a:extLst>
              <a:ext uri="{FF2B5EF4-FFF2-40B4-BE49-F238E27FC236}">
                <a16:creationId xmlns:a16="http://schemas.microsoft.com/office/drawing/2014/main" id="{5C779E4F-D877-4FFC-9917-990146E829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000" y="1181250"/>
            <a:ext cx="7992000" cy="44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lnSpcReduction="10000"/>
          </a:bodyPr>
          <a:lstStyle/>
          <a:p>
            <a:r>
              <a:rPr lang="en-GB" dirty="0"/>
              <a:t>Get a yo-yo, spin it around and let it go!</a:t>
            </a:r>
          </a:p>
          <a:p>
            <a:r>
              <a:rPr lang="en-GB" dirty="0"/>
              <a:t>Now you have the right idea, changing the flight path of a comet requires far less energy than accelerating it to a high velocity.</a:t>
            </a:r>
          </a:p>
          <a:p>
            <a:r>
              <a:rPr lang="en-GB" dirty="0"/>
              <a:t>Comets travel fast, Halley’s comet is currently travelling at 74 km/s!</a:t>
            </a:r>
          </a:p>
          <a:p>
            <a:r>
              <a:rPr lang="en-GB" dirty="0"/>
              <a:t>Halley’s comet is quite large, 5.5 km wide, it is large enough to absorb any impact from a small object.</a:t>
            </a:r>
          </a:p>
          <a:p>
            <a:endParaRPr lang="en-GB" dirty="0"/>
          </a:p>
          <a:p>
            <a:endParaRPr lang="en-GB" dirty="0"/>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arl Sagan&amp;#39;s bonkers idea—life inside a comet">
            <a:extLst>
              <a:ext uri="{FF2B5EF4-FFF2-40B4-BE49-F238E27FC236}">
                <a16:creationId xmlns:a16="http://schemas.microsoft.com/office/drawing/2014/main" id="{23D965DD-30BC-4FA7-98AE-74AC0FC60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000" y="534821"/>
            <a:ext cx="7344000" cy="5788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lstStyle/>
          <a:p>
            <a:r>
              <a:rPr lang="en-GB" dirty="0"/>
              <a:t>Comets are dirty snowballs, they are full of ice, this material can be hollowed out to create extra living space.</a:t>
            </a:r>
          </a:p>
          <a:p>
            <a:r>
              <a:rPr lang="en-GB" dirty="0"/>
              <a:t>Naturally, some of the ice could be melted to provide water to sustain life.</a:t>
            </a:r>
          </a:p>
          <a:p>
            <a:r>
              <a:rPr lang="en-GB" dirty="0"/>
              <a:t>Water can be split at a molecular level to produce oxygen (for life) and hydrogen (to produce fuel and other useful substances).</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Back to the Future II: What did it get right and wrong? - BBC News">
            <a:extLst>
              <a:ext uri="{FF2B5EF4-FFF2-40B4-BE49-F238E27FC236}">
                <a16:creationId xmlns:a16="http://schemas.microsoft.com/office/drawing/2014/main" id="{F94DB5FF-B3B3-4824-A569-DA78333FFA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00" y="1019250"/>
            <a:ext cx="8568000" cy="481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569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err="1"/>
              <a:t>Interstellar</a:t>
            </a:r>
            <a:endParaRPr lang="en-GB" dirty="0"/>
          </a:p>
        </p:txBody>
      </p:sp>
      <p:sp>
        <p:nvSpPr>
          <p:cNvPr id="3" name="Symbol zastępczy zawartości 2"/>
          <p:cNvSpPr>
            <a:spLocks noGrp="1"/>
          </p:cNvSpPr>
          <p:nvPr>
            <p:ph idx="1"/>
          </p:nvPr>
        </p:nvSpPr>
        <p:spPr/>
        <p:txBody>
          <a:bodyPr>
            <a:normAutofit fontScale="92500" lnSpcReduction="20000"/>
          </a:bodyPr>
          <a:lstStyle/>
          <a:p>
            <a:r>
              <a:rPr lang="en-GB" dirty="0"/>
              <a:t>Comets may be rich in minerals and they would be extremely easy to mine, it isn’t so difficult to remove rocks and stones from ice.</a:t>
            </a:r>
          </a:p>
          <a:p>
            <a:r>
              <a:rPr lang="en-GB" dirty="0"/>
              <a:t>To return to the example of Voyager 1 that was launched over 40 years ago, it would be important to design our star ship with future upgrades in mind.</a:t>
            </a:r>
          </a:p>
          <a:p>
            <a:r>
              <a:rPr lang="en-GB" dirty="0"/>
              <a:t>It is likely that the crew will have hundreds of years of free time in which to improve their technology, we should really give them something to do! </a:t>
            </a:r>
          </a:p>
        </p:txBody>
      </p:sp>
    </p:spTree>
    <p:extLst>
      <p:ext uri="{BB962C8B-B14F-4D97-AF65-F5344CB8AC3E}">
        <p14:creationId xmlns:p14="http://schemas.microsoft.com/office/powerpoint/2010/main" val="26777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452</TotalTime>
  <Words>2131</Words>
  <Application>Microsoft Office PowerPoint</Application>
  <PresentationFormat>On-screen Show (4:3)</PresentationFormat>
  <Paragraphs>142</Paragraphs>
  <Slides>60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60</vt:i4>
      </vt:variant>
    </vt:vector>
  </HeadingPairs>
  <TitlesOfParts>
    <vt:vector size="63" baseType="lpstr">
      <vt:lpstr>Arial</vt:lpstr>
      <vt:lpstr>Calibri</vt:lpstr>
      <vt:lpstr>Motyw pakietu Office</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lpstr>PowerPoint Presentation</vt:lpstr>
      <vt:lpstr>Interstellar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dc:creator>
  <cp:lastModifiedBy>Britannia School of English Lublin</cp:lastModifiedBy>
  <cp:revision>15</cp:revision>
  <dcterms:created xsi:type="dcterms:W3CDTF">2021-12-01T11:06:51Z</dcterms:created>
  <dcterms:modified xsi:type="dcterms:W3CDTF">2021-12-02T18:18:57Z</dcterms:modified>
</cp:coreProperties>
</file>