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57" r:id="rId5"/>
    <p:sldId id="281" r:id="rId6"/>
    <p:sldId id="258" r:id="rId7"/>
    <p:sldId id="282" r:id="rId8"/>
    <p:sldId id="259" r:id="rId9"/>
    <p:sldId id="283" r:id="rId10"/>
    <p:sldId id="260" r:id="rId11"/>
    <p:sldId id="284" r:id="rId12"/>
    <p:sldId id="261" r:id="rId13"/>
    <p:sldId id="285" r:id="rId14"/>
    <p:sldId id="262" r:id="rId15"/>
    <p:sldId id="286" r:id="rId16"/>
    <p:sldId id="263" r:id="rId17"/>
    <p:sldId id="287" r:id="rId18"/>
    <p:sldId id="277" r:id="rId19"/>
    <p:sldId id="288" r:id="rId20"/>
    <p:sldId id="265" r:id="rId21"/>
    <p:sldId id="289" r:id="rId22"/>
    <p:sldId id="274" r:id="rId23"/>
    <p:sldId id="290" r:id="rId24"/>
    <p:sldId id="275" r:id="rId25"/>
    <p:sldId id="291" r:id="rId26"/>
    <p:sldId id="267" r:id="rId27"/>
    <p:sldId id="292" r:id="rId28"/>
    <p:sldId id="268" r:id="rId29"/>
    <p:sldId id="293" r:id="rId30"/>
    <p:sldId id="269" r:id="rId31"/>
    <p:sldId id="294" r:id="rId32"/>
    <p:sldId id="276" r:id="rId33"/>
    <p:sldId id="295" r:id="rId34"/>
    <p:sldId id="270" r:id="rId35"/>
    <p:sldId id="296" r:id="rId36"/>
    <p:sldId id="273" r:id="rId3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C6036C-5CCB-464A-AACC-989967F71EDF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568800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123C2-94C6-4243-BE5A-79CC0D06DA02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578427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83CEE-F602-4169-A889-B8D910406D36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99234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B91E9-00AB-4446-9DF9-60B24B6A44D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549057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0184D7-7C61-423A-A208-37AFEDFCEC6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405570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DA765-2191-4B45-865E-5CC72C79AAF3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246993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30CC8-558E-46C1-94CD-F09DCFB84069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114566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00759-A025-40A9-B6FC-6D55984C9D5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713065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11A04-F012-4CC6-BACC-62AC42DD1E79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017169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1C53A-7942-4B35-B63C-DF8435FAAB79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09174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74C08-3E50-4484-B9C8-49CC8B92E8E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57180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text styles</a:t>
            </a:r>
          </a:p>
          <a:p>
            <a:pPr lvl="1"/>
            <a:r>
              <a:rPr lang="pl-PL" altLang="en-US" smtClean="0"/>
              <a:t>Second level</a:t>
            </a:r>
          </a:p>
          <a:p>
            <a:pPr lvl="2"/>
            <a:r>
              <a:rPr lang="pl-PL" altLang="en-US" smtClean="0"/>
              <a:t>Third level</a:t>
            </a:r>
          </a:p>
          <a:p>
            <a:pPr lvl="3"/>
            <a:r>
              <a:rPr lang="pl-PL" altLang="en-US" smtClean="0"/>
              <a:t>Fourth level</a:t>
            </a:r>
          </a:p>
          <a:p>
            <a:pPr lvl="4"/>
            <a:r>
              <a:rPr lang="pl-PL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E29288-C4C4-434A-BD44-69177C9EDADF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Are we alone in the Universe?</a:t>
            </a:r>
          </a:p>
          <a:p>
            <a:r>
              <a:rPr lang="en-GB" altLang="en-US"/>
              <a:t>The answer is quite exciting; we still don’t have a definite answer but, as the years pass, and we learn more and more about our Galaxy and the rest of the Universe…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6628" name="Picture 4" descr="Image result for funny alien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…it is beginning to look like there may be intelligent life on other planets.</a:t>
            </a:r>
          </a:p>
          <a:p>
            <a:r>
              <a:rPr lang="en-GB" altLang="en-US"/>
              <a:t>For one thing, we have only recently discovered that planets are really common in our Galaxy, there are around 100 billion of them! 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077" name="AutoShape 5" descr="Image result for earth's twin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079" name="AutoShape 7" descr="Image result for earth's twin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3081" name="Picture 9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Looking for intelligent life is a little bit like trying to win the lottery.</a:t>
            </a:r>
          </a:p>
          <a:p>
            <a:r>
              <a:rPr lang="en-GB" altLang="en-US"/>
              <a:t>We have 100 billion chances of winning the lottery of intelligent life!</a:t>
            </a:r>
          </a:p>
          <a:p>
            <a:r>
              <a:rPr lang="en-GB" altLang="en-US"/>
              <a:t>So, where are all the aliens?</a:t>
            </a:r>
          </a:p>
          <a:p>
            <a:r>
              <a:rPr lang="en-GB" altLang="en-US"/>
              <a:t>One possible answer is rather sad.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4101" name="Picture 5" descr="Image result for funny lottery win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In the 1960s, when everyone was worried about the Cold War, some very strange things happened over the nuclear missile bases of the United States, Britain and the Soviet Union.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5125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 soldiers guarding the bases reported seeing glowing objects hovering over their bases, radar operators and pilots reported seeing the same objects.</a:t>
            </a:r>
          </a:p>
          <a:p>
            <a:r>
              <a:rPr lang="en-GB" altLang="en-US"/>
              <a:t>They could hover, fly and turn very fast, even modern aircraft can’t do that! 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6149" name="Picture 5" descr="Image result for soldiers testify about 1960s UFO sight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 most disturbing thing about the mysterious craft was their effect on the nuclear missiles.</a:t>
            </a:r>
          </a:p>
          <a:p>
            <a:r>
              <a:rPr lang="en-GB" altLang="en-US"/>
              <a:t>They all shut down while the objects were flying over the bases.</a:t>
            </a:r>
          </a:p>
          <a:p>
            <a:r>
              <a:rPr lang="en-GB" altLang="en-US"/>
              <a:t>They were all tested afterwards and found to be normal.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7173" name="Picture 5" descr="Image result for soldiers testify about 1960s UFO sight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There may be alien life out there, and they may have tried to warn us to change our ways.</a:t>
            </a:r>
          </a:p>
          <a:p>
            <a:r>
              <a:rPr lang="en-GB" altLang="en-US"/>
              <a:t>Perhaps they are still observing us, but they have chosen to remain hidden until we change for the better.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8197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Another theory that may explain the lack of space tourists is based on the idea that the birth of intelligent life was a really, really unlikely event that will probably never happen again.</a:t>
            </a:r>
          </a:p>
          <a:p>
            <a:r>
              <a:rPr lang="en-GB" altLang="en-US"/>
              <a:t>Here’s another depressing theory…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9221" name="Picture 5" descr="Image result for  tourists from sp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Now we know that rocky planets rather like Earth are really common, oxygen and water are also quite common, but the trouble is that a lot of very unlikely things have to happen in exactly the right order to produce intelligent life.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00200"/>
            <a:ext cx="8218487" cy="4525963"/>
          </a:xfrm>
        </p:spPr>
        <p:txBody>
          <a:bodyPr/>
          <a:lstStyle/>
          <a:p>
            <a:endParaRPr lang="en-US" altLang="en-US"/>
          </a:p>
        </p:txBody>
      </p:sp>
      <p:pic>
        <p:nvPicPr>
          <p:cNvPr id="24581" name="Picture 5" descr="Image result for aliens meeting stupid humans cart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For one thing, the Earth is close enough to the Sun to allow liquid water to exist, every form of life that we know of depends on water.</a:t>
            </a:r>
          </a:p>
          <a:p>
            <a:pPr>
              <a:lnSpc>
                <a:spcPct val="90000"/>
              </a:lnSpc>
            </a:pPr>
            <a:r>
              <a:rPr lang="en-GB" altLang="en-US"/>
              <a:t>Our wonderful planet has a geodynamo, a spinning core of molten iron that generates a magnetic field that protects our atmosphere and all life on Earth from the radiation produced by the Sun.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11269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At one time Mars had rivers and an Earth-like atmosphere but now it’s dead because it lacks a geodynamo.</a:t>
            </a:r>
          </a:p>
          <a:p>
            <a:r>
              <a:rPr lang="en-GB" altLang="en-US"/>
              <a:t>Another unusual thing about the Earth is the size of our Moon.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0485" name="Picture 5" descr="Image result for geodyna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Our large Moon produces tides that cause salty rock pools to form.</a:t>
            </a:r>
          </a:p>
          <a:p>
            <a:r>
              <a:rPr lang="en-GB" altLang="en-US"/>
              <a:t>Over time, the rock pools became more salty and produced the soup of life!</a:t>
            </a:r>
            <a:endParaRPr lang="pl-PL" altLang="en-US"/>
          </a:p>
          <a:p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1509" name="Picture 5" descr="Image result for formation of the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Everyone knows that dinosaurs ruled the Earth millions of years ago, we rule the Earth now because an asteroid 10 km wide hit the Earth.</a:t>
            </a:r>
          </a:p>
          <a:p>
            <a:r>
              <a:rPr lang="en-GB" altLang="en-US"/>
              <a:t>If it had been just a little bit bigger, it would have killed our ancestors too!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13317" name="Picture 5" descr="Image result for extinction of the dinosaurs by asteroid impa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0" cy="857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Look at your hands, your wonderful hands evolved to hold branches.</a:t>
            </a:r>
          </a:p>
          <a:p>
            <a:r>
              <a:rPr lang="en-GB" altLang="en-US"/>
              <a:t>Our primate ancestors lived in trees but climate change forced them to live in open grasslands, their hands were perfect for making tools.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14341" name="Picture 5" descr="Image result for primate h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Our final theory is based on the idea that very soon, human beings are going to leave our home planet and populate the Galaxy.</a:t>
            </a:r>
          </a:p>
          <a:p>
            <a:r>
              <a:rPr lang="en-GB" altLang="en-US"/>
              <a:t>Take a look in the mirror, it is possible that your great granddaughter will be an alien!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15365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We know that the magnetic field which protects life has also been trapping antimatter and storing it in space.</a:t>
            </a:r>
          </a:p>
          <a:p>
            <a:r>
              <a:rPr lang="en-GB" altLang="en-US"/>
              <a:t>Antimatter is the most powerful fuel that we know of, but it’s very difficult to make it and store it.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2533" name="Picture 5" descr="Image result for antimat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In the next hundred years, it may be possible to harvest antimatter from space and use it to explore the Universe.</a:t>
            </a:r>
          </a:p>
          <a:p>
            <a:r>
              <a:rPr lang="en-GB" altLang="en-US"/>
              <a:t>Your great granddaughter may be sad to leave the Earth because her 20 year journey will last 1000 Earth years!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6389" name="AutoShape 5" descr="Image result for realistic starship concepts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1" name="AutoShape 7" descr="Image result for realistic starship concepts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6393" name="Picture 9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Alien Life</a:t>
            </a:r>
            <a:endParaRPr lang="pl-PL" alt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So if you meet a visitor from another planet please be kind to it, it will probably be feeling rather lonely and homesick.</a:t>
            </a:r>
          </a:p>
          <a:p>
            <a:r>
              <a:rPr lang="en-GB" altLang="en-US"/>
              <a:t>It may ask you a simple question:</a:t>
            </a:r>
          </a:p>
          <a:p>
            <a:r>
              <a:rPr lang="en-GB" altLang="en-US"/>
              <a:t>“My friend visited you in the 60s, are you still jerks?”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19461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795</Words>
  <Application>Microsoft Office PowerPoint</Application>
  <PresentationFormat>Pokaz na ekranie (4:3)</PresentationFormat>
  <Paragraphs>56</Paragraphs>
  <Slides>36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36</vt:i4>
      </vt:variant>
    </vt:vector>
  </HeadingPairs>
  <TitlesOfParts>
    <vt:vector size="38" baseType="lpstr">
      <vt:lpstr>Arial</vt:lpstr>
      <vt:lpstr>Default Design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  <vt:lpstr>Alien Life</vt:lpstr>
      <vt:lpstr>Prezentacja programu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</dc:creator>
  <cp:lastModifiedBy>Jo</cp:lastModifiedBy>
  <cp:revision>5</cp:revision>
  <dcterms:created xsi:type="dcterms:W3CDTF">2018-01-16T14:49:42Z</dcterms:created>
  <dcterms:modified xsi:type="dcterms:W3CDTF">2020-10-31T19:30:43Z</dcterms:modified>
</cp:coreProperties>
</file>