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70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756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21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036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582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11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715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71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535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109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5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4D6CF-9D31-47F4-8F4D-C6790351C5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66E52-B164-4728-8624-B3FEF537C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28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21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FINANCIAL - Why Sherlock Holmes is stup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08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Sherlock Holmes is the world’s most famous detective.</a:t>
            </a:r>
          </a:p>
          <a:p>
            <a:r>
              <a:rPr lang="en-GB" dirty="0" smtClean="0"/>
              <a:t>But, he is more than that, he is the world’s most famous fictional character.</a:t>
            </a:r>
          </a:p>
          <a:p>
            <a:r>
              <a:rPr lang="en-GB" dirty="0" smtClean="0"/>
              <a:t>Some people</a:t>
            </a:r>
            <a:r>
              <a:rPr lang="en-GB" dirty="0">
                <a:solidFill>
                  <a:prstClr val="black"/>
                </a:solidFill>
              </a:rPr>
              <a:t> believe </a:t>
            </a:r>
            <a:r>
              <a:rPr lang="en-GB" dirty="0" smtClean="0">
                <a:solidFill>
                  <a:prstClr val="black"/>
                </a:solidFill>
              </a:rPr>
              <a:t>that he </a:t>
            </a:r>
            <a:r>
              <a:rPr lang="en-GB" dirty="0">
                <a:solidFill>
                  <a:prstClr val="black"/>
                </a:solidFill>
              </a:rPr>
              <a:t>once </a:t>
            </a:r>
            <a:r>
              <a:rPr lang="en-GB" dirty="0" smtClean="0">
                <a:solidFill>
                  <a:prstClr val="black"/>
                </a:solidFill>
              </a:rPr>
              <a:t>existed</a:t>
            </a:r>
            <a:r>
              <a:rPr lang="en-GB" dirty="0" smtClean="0"/>
              <a:t> because he is such an authentic character to them.</a:t>
            </a:r>
          </a:p>
          <a:p>
            <a:r>
              <a:rPr lang="en-GB" dirty="0" smtClean="0"/>
              <a:t>He is real, he is a part of their lives.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67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nnual Dinner 2016 The Sherlock Holmes Society of Lond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08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There are over 1,000 Sherlock Holmes societies all over the world.</a:t>
            </a:r>
          </a:p>
          <a:p>
            <a:r>
              <a:rPr lang="en-GB" dirty="0" smtClean="0"/>
              <a:t>Fans of the detective call themselves Sherlockians, they meet and discuss the mysteries of Sherlock Holmes.</a:t>
            </a:r>
          </a:p>
          <a:p>
            <a:r>
              <a:rPr lang="en-GB" dirty="0" smtClean="0"/>
              <a:t>Sherlock Holmes is famous for solving murder mysteries but we are going to try to solve a deeper mystery; who murdered Sherlock Holmes?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477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rofessor Moriarty | Jared harris, Sherlock moriarty, Holmes mov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4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the books, Sherlock Holmes is murdered by Professor Moriarty.</a:t>
            </a:r>
          </a:p>
          <a:p>
            <a:r>
              <a:rPr lang="en-GB" dirty="0" smtClean="0"/>
              <a:t>The Professor is an evil criminal mastermind who is just as clever and cunning as the great detective.</a:t>
            </a:r>
          </a:p>
          <a:p>
            <a:r>
              <a:rPr lang="en-GB" dirty="0" smtClean="0"/>
              <a:t>But perhaps we are being stupid?</a:t>
            </a:r>
          </a:p>
          <a:p>
            <a:r>
              <a:rPr lang="en-GB" dirty="0" smtClean="0"/>
              <a:t>Who really killed Sherlock Holmes?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21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rthur Conan Doyle - Autorzy Książek na bookhunter.p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26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Sherlock Holmes was murdered by Sir Arthur Conan Doyle.</a:t>
            </a:r>
          </a:p>
          <a:p>
            <a:r>
              <a:rPr lang="en-GB" dirty="0" smtClean="0"/>
              <a:t>He was murdered by the man who brought him to life.</a:t>
            </a:r>
          </a:p>
          <a:p>
            <a:r>
              <a:rPr lang="en-GB" dirty="0" smtClean="0"/>
              <a:t>Why did he create Sherlock Holmes?</a:t>
            </a:r>
          </a:p>
          <a:p>
            <a:r>
              <a:rPr lang="en-GB" dirty="0" smtClean="0"/>
              <a:t>Why did he kill him?</a:t>
            </a:r>
          </a:p>
          <a:p>
            <a:r>
              <a:rPr lang="en-GB" dirty="0" smtClean="0"/>
              <a:t>Why is Sherlock Holmes still alive?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8806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eordi La Forge has an idea: Pit Data as Sherlock Holmes against 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30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popular science fiction series called </a:t>
            </a:r>
            <a:r>
              <a:rPr lang="en-GB" i="1" dirty="0" smtClean="0"/>
              <a:t>Star Trek the Next Generation</a:t>
            </a:r>
            <a:r>
              <a:rPr lang="en-GB" dirty="0" smtClean="0"/>
              <a:t> is set in the year 2364.</a:t>
            </a:r>
          </a:p>
          <a:p>
            <a:r>
              <a:rPr lang="en-GB" dirty="0" smtClean="0"/>
              <a:t>It features an android called </a:t>
            </a:r>
            <a:r>
              <a:rPr lang="en-GB" i="1" dirty="0" smtClean="0"/>
              <a:t>Data</a:t>
            </a:r>
            <a:r>
              <a:rPr lang="en-GB" dirty="0" smtClean="0"/>
              <a:t> who is obsessed with Sherlock Holmes.</a:t>
            </a:r>
          </a:p>
          <a:p>
            <a:r>
              <a:rPr lang="en-GB" i="1" dirty="0" smtClean="0"/>
              <a:t>Data</a:t>
            </a:r>
            <a:r>
              <a:rPr lang="en-GB" dirty="0" smtClean="0"/>
              <a:t> has a human intellect but he will never die.</a:t>
            </a:r>
          </a:p>
          <a:p>
            <a:r>
              <a:rPr lang="en-GB" dirty="0" smtClean="0"/>
              <a:t>Will Sherlock Holmes ever really die?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1332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st December 1887, Conan Doyle's first Sherlock Holmes story 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4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Let us return to our mystery.</a:t>
            </a:r>
          </a:p>
          <a:p>
            <a:r>
              <a:rPr lang="en-GB" dirty="0" smtClean="0"/>
              <a:t>The first Sherlock Holmes short story is called </a:t>
            </a:r>
            <a:r>
              <a:rPr lang="en-GB" i="1" dirty="0" smtClean="0"/>
              <a:t>A Study in Scarlet</a:t>
            </a:r>
            <a:r>
              <a:rPr lang="en-GB" dirty="0" smtClean="0"/>
              <a:t>.</a:t>
            </a:r>
          </a:p>
          <a:p>
            <a:r>
              <a:rPr lang="en-GB" dirty="0" smtClean="0"/>
              <a:t>It was published in a modestly successful magazine called </a:t>
            </a:r>
            <a:r>
              <a:rPr lang="en-GB" dirty="0" err="1" smtClean="0"/>
              <a:t>Beeton’s</a:t>
            </a:r>
            <a:r>
              <a:rPr lang="en-GB" dirty="0" smtClean="0"/>
              <a:t> Christmas Annual.</a:t>
            </a:r>
          </a:p>
          <a:p>
            <a:r>
              <a:rPr lang="en-GB" dirty="0" smtClean="0"/>
              <a:t>The author was paid a modest fee.</a:t>
            </a:r>
          </a:p>
          <a:p>
            <a:r>
              <a:rPr lang="en-GB" dirty="0" smtClean="0"/>
              <a:t>That is our first clue; Sherlock Holmes was created for money!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076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rthur Conan Doyle: 19 things you didn't know - Telegra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67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In the books, Holmes never solves mysteries by himself.</a:t>
            </a:r>
          </a:p>
          <a:p>
            <a:r>
              <a:rPr lang="en-GB" dirty="0" smtClean="0"/>
              <a:t>He always works with his partner, Doctor Watson.</a:t>
            </a:r>
          </a:p>
          <a:p>
            <a:r>
              <a:rPr lang="en-GB" dirty="0" smtClean="0"/>
              <a:t>Sir Arthur Conan Doyle was a family man and a medical doctor when he published the first Sherlock Holmes book.</a:t>
            </a:r>
          </a:p>
          <a:p>
            <a:r>
              <a:rPr lang="en-GB" dirty="0" smtClean="0"/>
              <a:t>He needed more money and detective fiction was popular in Britain in the nineteenth century.</a:t>
            </a:r>
          </a:p>
          <a:p>
            <a:r>
              <a:rPr lang="en-GB" dirty="0" smtClean="0"/>
              <a:t>We have our motive!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0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 Greatest Ever Portrayals of Dr Watson | Sherlocks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20818"/>
            <a:ext cx="8712968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Doctor Watson is the narrator of the Sherlock Holmes novels.</a:t>
            </a:r>
          </a:p>
          <a:p>
            <a:r>
              <a:rPr lang="en-GB" dirty="0" smtClean="0"/>
              <a:t>We see the great detective through his eyes.</a:t>
            </a:r>
          </a:p>
          <a:p>
            <a:r>
              <a:rPr lang="en-GB" dirty="0" smtClean="0"/>
              <a:t>He lives with Sherlock Holmes at 221B Baker Street, London.</a:t>
            </a:r>
          </a:p>
          <a:p>
            <a:r>
              <a:rPr lang="en-GB" dirty="0" smtClean="0"/>
              <a:t>Watson is jovial, kind, energetic, sociable and conventional.</a:t>
            </a:r>
          </a:p>
          <a:p>
            <a:r>
              <a:rPr lang="en-GB" dirty="0" smtClean="0"/>
              <a:t>Holmes is introverted and morose, he has black moods and occasionally uses drugs to numb his mind.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55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herlock Holmes: Things to Know About Doctor John Watson | Owl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35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 real life, Sir Arthur Conan Doyle was more like Watson than Holmes.</a:t>
            </a:r>
          </a:p>
          <a:p>
            <a:r>
              <a:rPr lang="en-GB" dirty="0" smtClean="0"/>
              <a:t>He was a medical doctor who cared about his patients.</a:t>
            </a:r>
          </a:p>
          <a:p>
            <a:r>
              <a:rPr lang="en-GB" dirty="0" smtClean="0"/>
              <a:t>He was energetic, he travelled widely throughout his life and had many adventures.</a:t>
            </a:r>
          </a:p>
          <a:p>
            <a:r>
              <a:rPr lang="en-GB" dirty="0" smtClean="0"/>
              <a:t>He served as a ship’s surgeon on board a whaler and he was a war correspondent during the Boer War in South Africa.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281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he Adventures of Sherlock Holmes: The Naval Treaty [Jeremy Bret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79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Sherlock Holmes isn’t a likeable man.</a:t>
            </a:r>
          </a:p>
          <a:p>
            <a:r>
              <a:rPr lang="en-GB" dirty="0" smtClean="0"/>
              <a:t>He is cold and arrogant.</a:t>
            </a:r>
          </a:p>
          <a:p>
            <a:r>
              <a:rPr lang="en-GB" dirty="0" smtClean="0"/>
              <a:t>Sir Arthur Conan Doyle hated him!</a:t>
            </a:r>
          </a:p>
          <a:p>
            <a:r>
              <a:rPr lang="en-GB" dirty="0" smtClean="0"/>
              <a:t>In the opinion of the author, Sherlock Holmes was portrayed to perfection by the actor Jeremy Brett.</a:t>
            </a:r>
          </a:p>
          <a:p>
            <a:r>
              <a:rPr lang="en-GB" dirty="0" smtClean="0"/>
              <a:t>Let’s enjoy the work of the great actor.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77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rmer home of Sir Arthur Conan Doyle to be converted into school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48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have already established that Sherlock Holmes was created for the money.</a:t>
            </a:r>
          </a:p>
          <a:p>
            <a:r>
              <a:rPr lang="en-GB" dirty="0" smtClean="0"/>
              <a:t>Sir Arthur became rich and famous from the royalties he earned.</a:t>
            </a:r>
          </a:p>
          <a:p>
            <a:r>
              <a:rPr lang="en-GB" dirty="0" smtClean="0"/>
              <a:t>But how did he create such a great character just to earn some extra money?</a:t>
            </a:r>
          </a:p>
          <a:p>
            <a:r>
              <a:rPr lang="en-GB" dirty="0" smtClean="0"/>
              <a:t>He was a perfectionist who was inspired by three remarkable men.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875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Joseph Bell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396044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arthur conan doyle | Shrine of Drea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664"/>
            <a:ext cx="382905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15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first man is Doctor Joseph Bell, he was famous for diagnosing his patients just by looking at them!</a:t>
            </a:r>
          </a:p>
          <a:p>
            <a:r>
              <a:rPr lang="en-GB" dirty="0" smtClean="0"/>
              <a:t>Sir Arthur studied under him when he studied medicine.</a:t>
            </a:r>
          </a:p>
          <a:p>
            <a:r>
              <a:rPr lang="en-GB" dirty="0" smtClean="0"/>
              <a:t>Doctor Joseph Bell had a great eye for detail and a sharp mind, he may have inspired the good side of Sherlock Holmes.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52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second man is Charles Doyle, he was Arthur’s father.</a:t>
            </a:r>
          </a:p>
          <a:p>
            <a:r>
              <a:rPr lang="en-GB" dirty="0" smtClean="0"/>
              <a:t>He was a talented artist and he also had a sharp mind.</a:t>
            </a:r>
          </a:p>
          <a:p>
            <a:r>
              <a:rPr lang="en-GB" dirty="0" smtClean="0"/>
              <a:t>Sadly, he drank far too much and suffered from black moods.</a:t>
            </a:r>
          </a:p>
          <a:p>
            <a:r>
              <a:rPr lang="en-GB" dirty="0" smtClean="0"/>
              <a:t>He was also a financial failure.</a:t>
            </a:r>
          </a:p>
          <a:p>
            <a:r>
              <a:rPr lang="en-GB" dirty="0" smtClean="0"/>
              <a:t>Perhaps Sir Arthur wanted to succeed where his father had failed?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004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third man was Doctor Waller.</a:t>
            </a:r>
          </a:p>
          <a:p>
            <a:r>
              <a:rPr lang="en-GB" dirty="0" smtClean="0"/>
              <a:t>The Doyle family had to take in lodgers to help them to pay the rent on their family home.</a:t>
            </a:r>
          </a:p>
          <a:p>
            <a:r>
              <a:rPr lang="en-GB" dirty="0" smtClean="0"/>
              <a:t>Doctor Waller was one of their lodgers.</a:t>
            </a:r>
          </a:p>
          <a:p>
            <a:r>
              <a:rPr lang="en-GB" dirty="0" smtClean="0"/>
              <a:t>He was a cold, arrogant and calculating man.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446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ary Foley Doyle, Arthur's mother | Sir arthur conan doyle, Cona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590465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76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GB" dirty="0" smtClean="0"/>
              <a:t>Sherlock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700" dirty="0">
                <a:solidFill>
                  <a:prstClr val="black"/>
                </a:solidFill>
              </a:rPr>
              <a:t>Arthur’s </a:t>
            </a:r>
            <a:r>
              <a:rPr lang="en-GB" sz="2700" dirty="0" smtClean="0">
                <a:solidFill>
                  <a:prstClr val="black"/>
                </a:solidFill>
              </a:rPr>
              <a:t>mother, Mary Foley Doyle, was </a:t>
            </a:r>
            <a:r>
              <a:rPr lang="en-GB" sz="2700" dirty="0">
                <a:solidFill>
                  <a:prstClr val="black"/>
                </a:solidFill>
              </a:rPr>
              <a:t>a warm woman and a great storyteller who encouraged her famous son to follow his dreams.</a:t>
            </a:r>
          </a:p>
          <a:p>
            <a:pPr lvl="0"/>
            <a:r>
              <a:rPr lang="en-GB" sz="2700" dirty="0">
                <a:solidFill>
                  <a:prstClr val="black"/>
                </a:solidFill>
              </a:rPr>
              <a:t>She also had a strange friendship with Doctor Waller, perhaps they had a child together, we will never </a:t>
            </a:r>
            <a:r>
              <a:rPr lang="en-GB" sz="2700" dirty="0" smtClean="0">
                <a:solidFill>
                  <a:prstClr val="black"/>
                </a:solidFill>
              </a:rPr>
              <a:t>know.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Perhaps that is why Sir Arthur Conan Doyle killed Sherlock Holmes, he wanted to kill Doctor Waller!</a:t>
            </a:r>
            <a:endParaRPr lang="en-GB" sz="27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7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831</Words>
  <Application>Microsoft Office PowerPoint</Application>
  <PresentationFormat>Pokaz na ekranie (4:3)</PresentationFormat>
  <Paragraphs>79</Paragraphs>
  <Slides>29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0" baseType="lpstr">
      <vt:lpstr>Motyw pakietu Office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Prezentacja programu PowerPoint</vt:lpstr>
      <vt:lpstr>Sherlock</vt:lpstr>
      <vt:lpstr>Sherlock</vt:lpstr>
      <vt:lpstr>Sherlock</vt:lpstr>
      <vt:lpstr>Prezentacja programu PowerPoint</vt:lpstr>
      <vt:lpstr>Sherlock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Sherlock</dc:title>
  <dc:creator>Jo</dc:creator>
  <cp:lastModifiedBy>Jo</cp:lastModifiedBy>
  <cp:revision>14</cp:revision>
  <dcterms:created xsi:type="dcterms:W3CDTF">2020-05-02T03:45:37Z</dcterms:created>
  <dcterms:modified xsi:type="dcterms:W3CDTF">2020-10-18T14:41:17Z</dcterms:modified>
</cp:coreProperties>
</file>