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77" r:id="rId4"/>
    <p:sldId id="258" r:id="rId5"/>
    <p:sldId id="278" r:id="rId6"/>
    <p:sldId id="279" r:id="rId7"/>
    <p:sldId id="280" r:id="rId8"/>
    <p:sldId id="281" r:id="rId9"/>
    <p:sldId id="282" r:id="rId10"/>
    <p:sldId id="259" r:id="rId11"/>
    <p:sldId id="283" r:id="rId12"/>
    <p:sldId id="260" r:id="rId13"/>
    <p:sldId id="284" r:id="rId14"/>
    <p:sldId id="285" r:id="rId15"/>
    <p:sldId id="286" r:id="rId16"/>
    <p:sldId id="288" r:id="rId17"/>
    <p:sldId id="289" r:id="rId18"/>
    <p:sldId id="291" r:id="rId19"/>
    <p:sldId id="292" r:id="rId20"/>
    <p:sldId id="294" r:id="rId21"/>
    <p:sldId id="295" r:id="rId22"/>
    <p:sldId id="296" r:id="rId23"/>
    <p:sldId id="297" r:id="rId24"/>
    <p:sldId id="298" r:id="rId25"/>
    <p:sldId id="299" r:id="rId26"/>
    <p:sldId id="261" r:id="rId27"/>
    <p:sldId id="263" r:id="rId28"/>
    <p:sldId id="301" r:id="rId29"/>
    <p:sldId id="302" r:id="rId30"/>
    <p:sldId id="304" r:id="rId31"/>
    <p:sldId id="267" r:id="rId32"/>
    <p:sldId id="307" r:id="rId33"/>
    <p:sldId id="270" r:id="rId34"/>
    <p:sldId id="271" r:id="rId35"/>
    <p:sldId id="313" r:id="rId36"/>
    <p:sldId id="274" r:id="rId37"/>
    <p:sldId id="309" r:id="rId38"/>
    <p:sldId id="311" r:id="rId39"/>
    <p:sldId id="306" r:id="rId4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A3F2D1-E8C6-43F9-9D9E-1F4B1DE4F8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68649DD-8073-41A0-A91A-3ED1FB3BC9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506FA46-009F-448A-9AF5-3F8D84A363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F52DE-BC41-48AE-B0E3-3BD68053379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921849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BD7984-8D7D-46E1-99D1-A6B439BE43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6C6164-E9DC-4988-8A77-977D0DE142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34E6AB-C6CD-4227-8461-E17204E3B9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42841-E925-4590-9C44-CCC31F9C69BA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70465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64CD87-9D40-4D3E-8713-F113C5E12E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560177-50AD-4C5D-9C24-1154B964B2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17CB97-171B-45D8-9B90-71A9B10554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14C8FF-5AEC-450F-89EA-875B1FA3CAA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35112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80D52-3210-479B-97DB-ED445A7833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EB2F1D-AB40-4FD2-AF4B-3BFA3E0065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0E3B08-9716-4BCE-9B38-A29ECC9DC3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DD7B7B-FB0E-4A00-80C7-345325B9FE48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2703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12D878E-D2C0-4625-A4AA-0DA91F09E0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47462F0-7F92-461C-B6AF-7B8ADA631E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D423777-8722-43C2-82E6-74BAD69D13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1D9C79-FEEE-4EA6-8998-2C3BADA18AB4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092940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878A0E0-7409-4191-969D-662EBDC1A3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159748F-8FE8-44D9-A393-422E2F4206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A36525B-98F6-484C-911A-1FA0B1C7DC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F46EFD-C002-4870-9015-E49ABA2C546C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725319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1A5C45C-E93D-425A-A960-D4998F8A91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4142C5A-C78E-4567-B745-C0AFA45EBA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92BBA64-6770-4AF9-8542-4E0A87EAC3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24AE61-CCC9-4D7B-A263-9839493B809A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151061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E145AF-1502-4DCE-848E-DDFA270F44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29006A-3791-429F-98B8-55E3701C25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BC033F-B69D-43C2-9D24-32C3978406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2CCC57-A3A2-45F6-B42C-458468CCFF8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041433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9F1053-2683-4D55-B639-6FED556D5B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041B11-87D4-4492-B99B-9E607CCE9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E5E747-D3A5-4A14-864E-0470EAEC91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693B0E-3896-44E1-B5A2-F4619A1EE05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01718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51CA181-776E-482A-8EB6-B04DACEB8B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ECF16A-CDE7-4194-ADC5-79E8E5A137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2E06CC6-9B80-43CB-B73F-9927C3E133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070F19-5939-47AC-8379-B6ABAB9AAF9A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120750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348FEE5-80C4-43CE-8FBC-31CE0CB2760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AA15922-A348-4C6B-84D8-DA068CF7E8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1498E22-5770-4767-B681-686EAAB252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02458-0554-4D6E-A3E0-2E86BB3C5ED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819567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E7A5845-3248-48F6-A06A-9CE05CA9C6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CC516D8-B588-4C3F-A1BD-3D662081E2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text styles</a:t>
            </a:r>
          </a:p>
          <a:p>
            <a:pPr lvl="1"/>
            <a:r>
              <a:rPr lang="pl-PL" altLang="en-US"/>
              <a:t>Second level</a:t>
            </a:r>
          </a:p>
          <a:p>
            <a:pPr lvl="2"/>
            <a:r>
              <a:rPr lang="pl-PL" altLang="en-US"/>
              <a:t>Third level</a:t>
            </a:r>
          </a:p>
          <a:p>
            <a:pPr lvl="3"/>
            <a:r>
              <a:rPr lang="pl-PL" altLang="en-US"/>
              <a:t>Fourth level</a:t>
            </a:r>
          </a:p>
          <a:p>
            <a:pPr lvl="4"/>
            <a:r>
              <a:rPr lang="pl-PL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2A6397F-C791-4D8C-891B-75583C02CAF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690FBDF-46E9-44EF-8292-B6EB995ED6C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B17CA32-6F90-4323-9564-C59B9B1AA86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86E9BE-9856-424E-99C1-2218C652982C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356B946-1F67-4BA2-9BB3-4E3BDB5DD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961B88D-96BE-44DE-BBE3-EB38493EB1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It is the Irish airline that people love to hate.</a:t>
            </a:r>
          </a:p>
          <a:p>
            <a:pPr eaLnBrk="1" hangingPunct="1"/>
            <a:r>
              <a:rPr lang="en-GB" altLang="en-US"/>
              <a:t>The boss is called “The King of Mean”.</a:t>
            </a:r>
          </a:p>
          <a:p>
            <a:pPr eaLnBrk="1" hangingPunct="1"/>
            <a:r>
              <a:rPr lang="en-GB" altLang="en-US"/>
              <a:t>The airline is called Ryanair and the CEO is called Michael O’ Leary.</a:t>
            </a:r>
          </a:p>
          <a:p>
            <a:pPr eaLnBrk="1" hangingPunct="1"/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47B1EAC5-11DF-4D01-87D6-CC8B3930FF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Anything for attention…</a:t>
            </a:r>
            <a:endParaRPr lang="pl-PL" altLang="en-US"/>
          </a:p>
        </p:txBody>
      </p:sp>
      <p:pic>
        <p:nvPicPr>
          <p:cNvPr id="3075" name="Picture 5" descr="Image result for Michael o leary funny images">
            <a:extLst>
              <a:ext uri="{FF2B5EF4-FFF2-40B4-BE49-F238E27FC236}">
                <a16:creationId xmlns:a16="http://schemas.microsoft.com/office/drawing/2014/main" id="{BC3EAA89-B2C2-4054-9497-A76C59DF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CCC2FA-8B3D-4C84-A713-7817D93AE4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DC676094-0BE2-4DB3-88AB-830AC93659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 was founded in 1984 by an Irish businessman called Tony Ryan.</a:t>
            </a:r>
          </a:p>
          <a:p>
            <a:pPr eaLnBrk="1" hangingPunct="1"/>
            <a:r>
              <a:rPr lang="en-GB" altLang="en-US"/>
              <a:t>That year, the first Ryanair plane took off from the tiny Irish city of Waterford and flew to London.</a:t>
            </a:r>
          </a:p>
          <a:p>
            <a:pPr eaLnBrk="1" hangingPunct="1"/>
            <a:r>
              <a:rPr lang="en-GB" altLang="en-US"/>
              <a:t>The airline had only one aircraft, and it could only carry 15 passengers! </a:t>
            </a:r>
          </a:p>
          <a:p>
            <a:pPr eaLnBrk="1" hangingPunct="1"/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093A8F7-C2C1-49D5-824B-AD155AC199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Different men, different attitudes!</a:t>
            </a:r>
            <a:endParaRPr lang="pl-PL" altLang="en-US" sz="4000"/>
          </a:p>
        </p:txBody>
      </p:sp>
      <p:pic>
        <p:nvPicPr>
          <p:cNvPr id="5123" name="Picture 5" descr="Image result for Michael o leary funny images">
            <a:extLst>
              <a:ext uri="{FF2B5EF4-FFF2-40B4-BE49-F238E27FC236}">
                <a16:creationId xmlns:a16="http://schemas.microsoft.com/office/drawing/2014/main" id="{2CA39229-93B6-4CD6-BC90-102DDAC3C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628775"/>
            <a:ext cx="525621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7" descr="Image result for tony ryan">
            <a:extLst>
              <a:ext uri="{FF2B5EF4-FFF2-40B4-BE49-F238E27FC236}">
                <a16:creationId xmlns:a16="http://schemas.microsoft.com/office/drawing/2014/main" id="{5F6E9B88-FC68-4A80-85A5-05BAFD09D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291465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79AC7D4-F6FE-4F13-9CE5-EF2B543BF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6E5C0A2-DE66-43C7-8F19-2CD5832DDB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From the very beginning, the Irish government tried to kill the little airline.</a:t>
            </a:r>
          </a:p>
          <a:p>
            <a:pPr eaLnBrk="1" hangingPunct="1"/>
            <a:r>
              <a:rPr lang="en-GB" altLang="en-US"/>
              <a:t>Irish politicians wanted to force Irish people to fly to London with Air Lingus; the state owned airline.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Related image">
            <a:extLst>
              <a:ext uri="{FF2B5EF4-FFF2-40B4-BE49-F238E27FC236}">
                <a16:creationId xmlns:a16="http://schemas.microsoft.com/office/drawing/2014/main" id="{E9C67EAF-6E8D-4D65-8066-56ECCFA21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9759AE5-43E8-4246-A776-E669764FF9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783129A3-EA7A-4A75-8D80-BA65CDC727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 was saved by Margaret Thatcher’s radical government.</a:t>
            </a:r>
          </a:p>
          <a:p>
            <a:pPr eaLnBrk="1" hangingPunct="1"/>
            <a:r>
              <a:rPr lang="en-GB" altLang="en-US"/>
              <a:t>She wanted to open up aviation to free competition.</a:t>
            </a:r>
          </a:p>
          <a:p>
            <a:pPr eaLnBrk="1" hangingPunct="1"/>
            <a:r>
              <a:rPr lang="en-GB" altLang="en-US"/>
              <a:t>Ryanair survived but it failed to become profitable.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mage result for Margaret Thatcher and Ryanair">
            <a:extLst>
              <a:ext uri="{FF2B5EF4-FFF2-40B4-BE49-F238E27FC236}">
                <a16:creationId xmlns:a16="http://schemas.microsoft.com/office/drawing/2014/main" id="{56E884BB-488D-448B-AFAC-970C066CC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71ED0207-D4FD-4F4E-961A-A2C873BF53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F323C69-B9FA-4274-B632-0B267B32E4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airline reached a turning point in the early 90s when Michael O’ Leary took control.</a:t>
            </a:r>
          </a:p>
          <a:p>
            <a:pPr eaLnBrk="1" hangingPunct="1"/>
            <a:r>
              <a:rPr lang="en-GB" altLang="en-US"/>
              <a:t>He flew to the United States to look for inspiration and returned to Ireland full of enthusiasm for budget airlines.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39592472-6F5D-40C4-80E2-8D4319A3FE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can I say?</a:t>
            </a:r>
            <a:endParaRPr lang="pl-PL" altLang="en-US"/>
          </a:p>
        </p:txBody>
      </p:sp>
      <p:pic>
        <p:nvPicPr>
          <p:cNvPr id="11267" name="Picture 5" descr="Image result for Michael o leary funny images">
            <a:extLst>
              <a:ext uri="{FF2B5EF4-FFF2-40B4-BE49-F238E27FC236}">
                <a16:creationId xmlns:a16="http://schemas.microsoft.com/office/drawing/2014/main" id="{2073FC85-815E-4BA7-BE81-7BAF3B96B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DA9F731C-2C49-4E90-ADB1-3CBFE9F7B3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6139BC2A-5BE6-4501-8D7B-E82ADDCA9D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Michael O’ Leary’s formula for success was really simple.</a:t>
            </a:r>
          </a:p>
          <a:p>
            <a:pPr eaLnBrk="1" hangingPunct="1"/>
            <a:r>
              <a:rPr lang="en-GB" altLang="en-US"/>
              <a:t>It can be expressed in a single sentence:</a:t>
            </a:r>
          </a:p>
          <a:p>
            <a:pPr eaLnBrk="1" hangingPunct="1"/>
            <a:r>
              <a:rPr lang="en-GB" altLang="en-US" b="1"/>
              <a:t>Keep the planes full and keep them flying!</a:t>
            </a:r>
          </a:p>
          <a:p>
            <a:pPr eaLnBrk="1" hangingPunct="1"/>
            <a:r>
              <a:rPr lang="en-GB" altLang="en-US"/>
              <a:t>A plane that spends most of its time in a hanger only makes a loss.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DF00807-F823-4E36-8006-1C5218F667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Cheap flights to Rome…</a:t>
            </a:r>
            <a:endParaRPr lang="pl-PL" altLang="en-US"/>
          </a:p>
        </p:txBody>
      </p:sp>
      <p:pic>
        <p:nvPicPr>
          <p:cNvPr id="13315" name="Picture 5" descr="Image result for Michael o leary funny images">
            <a:extLst>
              <a:ext uri="{FF2B5EF4-FFF2-40B4-BE49-F238E27FC236}">
                <a16:creationId xmlns:a16="http://schemas.microsoft.com/office/drawing/2014/main" id="{2204B7F1-7E55-4C99-AB36-76B985753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46825F9-C09B-4229-BDB9-D20C10CA8A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B498A5E6-F301-4394-A7B0-D83FBA626A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Michael kept the planes full by reducing fares.</a:t>
            </a:r>
          </a:p>
          <a:p>
            <a:pPr eaLnBrk="1" hangingPunct="1"/>
            <a:r>
              <a:rPr lang="en-GB" altLang="en-US"/>
              <a:t>When the fare is low enough people will fly to airports with names that they can’t pronounce.</a:t>
            </a:r>
          </a:p>
          <a:p>
            <a:pPr eaLnBrk="1" hangingPunct="1"/>
            <a:r>
              <a:rPr lang="en-GB" altLang="en-US"/>
              <a:t>Plenty of British and Irish people fly to Eastern Europe to drink.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Related image">
            <a:extLst>
              <a:ext uri="{FF2B5EF4-FFF2-40B4-BE49-F238E27FC236}">
                <a16:creationId xmlns:a16="http://schemas.microsoft.com/office/drawing/2014/main" id="{4A2E85FD-F237-4B9F-B5E7-7FAE71E1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B45B6896-5E8E-4B38-A828-6C009CB83B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32D7C405-2B0C-4433-89A2-F857AFF5AB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How does Ryanair make such huge profits when the air fares are so low?</a:t>
            </a:r>
          </a:p>
          <a:p>
            <a:pPr eaLnBrk="1" hangingPunct="1"/>
            <a:r>
              <a:rPr lang="en-GB" altLang="en-US"/>
              <a:t>Part of the answer is that Ryanair has other sources of revenue; the company gets money from governments for flying in tourists.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C5BC9098-348D-4DB1-B937-2324B6881B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Ryanair profits reach for the skies…</a:t>
            </a:r>
            <a:endParaRPr lang="pl-PL" altLang="en-US" sz="4000"/>
          </a:p>
        </p:txBody>
      </p:sp>
      <p:pic>
        <p:nvPicPr>
          <p:cNvPr id="17411" name="Picture 4" descr="RY1">
            <a:extLst>
              <a:ext uri="{FF2B5EF4-FFF2-40B4-BE49-F238E27FC236}">
                <a16:creationId xmlns:a16="http://schemas.microsoft.com/office/drawing/2014/main" id="{3C0EF610-36AB-4FFA-B227-CD1191D8C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AE44E02-0CCB-4BD9-AC36-08794F7360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C6E1D97B-20DE-4D6D-9E70-4A42B1F0C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company also pays their staff a commission to sell overpriced food, drinks and scratch cards.</a:t>
            </a:r>
          </a:p>
          <a:p>
            <a:pPr eaLnBrk="1" hangingPunct="1"/>
            <a:r>
              <a:rPr lang="en-GB" altLang="en-US"/>
              <a:t>The Ryanair website is full of extra hidden charges, they can be avoided but many customers pay them.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5F333D7E-5D8A-46C5-BA92-235FF207C7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Today Ryanair carries 119m passengers!</a:t>
            </a:r>
            <a:endParaRPr lang="pl-PL" altLang="en-US" sz="4000"/>
          </a:p>
        </p:txBody>
      </p:sp>
      <p:pic>
        <p:nvPicPr>
          <p:cNvPr id="19459" name="Picture 4" descr="Image result for graph of ryanair growth">
            <a:extLst>
              <a:ext uri="{FF2B5EF4-FFF2-40B4-BE49-F238E27FC236}">
                <a16:creationId xmlns:a16="http://schemas.microsoft.com/office/drawing/2014/main" id="{96C8E138-D42B-4D27-B9A1-8EAF22387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5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24BB4BA8-E7A1-4D54-B9FB-390D4E51E4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A88DCA1C-65C2-4EC1-A0A7-1507B77FAC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Michael O’ Leary is obsessed with reducing expenses, staff are only paid when they fly, they are also paid very little.</a:t>
            </a:r>
          </a:p>
          <a:p>
            <a:pPr eaLnBrk="1" hangingPunct="1"/>
            <a:r>
              <a:rPr lang="en-GB" altLang="en-US"/>
              <a:t>Customers are flown to low cost airports, in some cases they must travel by bus for hours to reach their destination.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22F25D5-0EB9-4FAD-B219-93DEB5D422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Promoting the Ryanair calendar</a:t>
            </a:r>
            <a:endParaRPr lang="pl-PL" altLang="en-US"/>
          </a:p>
        </p:txBody>
      </p:sp>
      <p:pic>
        <p:nvPicPr>
          <p:cNvPr id="21507" name="Picture 4" descr="Image result for Michael o leary funny images">
            <a:extLst>
              <a:ext uri="{FF2B5EF4-FFF2-40B4-BE49-F238E27FC236}">
                <a16:creationId xmlns:a16="http://schemas.microsoft.com/office/drawing/2014/main" id="{3F6D7719-C575-45E2-B823-1C83FAB8A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395922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Image result for Michael o leary funny images">
            <a:extLst>
              <a:ext uri="{FF2B5EF4-FFF2-40B4-BE49-F238E27FC236}">
                <a16:creationId xmlns:a16="http://schemas.microsoft.com/office/drawing/2014/main" id="{00324B9C-60D6-431D-9983-5FAD3D163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7338"/>
            <a:ext cx="4103688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40A3188A-1EB0-4745-83BE-58EDF0C5E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1B430383-6469-4735-9A2C-EECE9A70E8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Another way that O’ Leary cuts costs is to reduce the turnaround time of his aircraft. </a:t>
            </a:r>
          </a:p>
          <a:p>
            <a:pPr eaLnBrk="1" hangingPunct="1"/>
            <a:r>
              <a:rPr lang="en-GB" altLang="en-US"/>
              <a:t>The turnaround time is the length of time the plane spends on the ground being unloaded, refuelled, checked, cleaned and reloaded.</a:t>
            </a:r>
          </a:p>
          <a:p>
            <a:pPr eaLnBrk="1" hangingPunct="1"/>
            <a:r>
              <a:rPr lang="en-GB" altLang="en-US"/>
              <a:t>All of this takes just 25 minutes!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Related image">
            <a:extLst>
              <a:ext uri="{FF2B5EF4-FFF2-40B4-BE49-F238E27FC236}">
                <a16:creationId xmlns:a16="http://schemas.microsoft.com/office/drawing/2014/main" id="{7E8D840D-5CD5-407B-9EA4-C340FCE89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CF4D3DB0-6942-46E8-8736-4D7BA006A0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36A155F1-5A96-4A40-B5C0-5534E1AF7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Imagine if Michael O’ Leary sold beer:</a:t>
            </a:r>
          </a:p>
          <a:p>
            <a:pPr eaLnBrk="1" hangingPunct="1"/>
            <a:r>
              <a:rPr lang="en-GB" altLang="en-US"/>
              <a:t>First of all, the beer is only sold online and cannot be ordered at the bar.</a:t>
            </a:r>
          </a:p>
          <a:p>
            <a:pPr eaLnBrk="1" hangingPunct="1"/>
            <a:r>
              <a:rPr lang="en-GB" altLang="en-US"/>
              <a:t>The beer only costs 0.05 zl.</a:t>
            </a:r>
          </a:p>
          <a:p>
            <a:pPr eaLnBrk="1" hangingPunct="1"/>
            <a:r>
              <a:rPr lang="en-GB" altLang="en-US"/>
              <a:t>But the glass costs 3.00 zl and the beer must be collected from another pub 100 km away!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Related image">
            <a:extLst>
              <a:ext uri="{FF2B5EF4-FFF2-40B4-BE49-F238E27FC236}">
                <a16:creationId xmlns:a16="http://schemas.microsoft.com/office/drawing/2014/main" id="{0FAFAD20-D4B4-43A2-9278-484FB45E7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A02F38B-0431-42CF-A2DC-0C74E97E68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DBE7255F-BF70-4C3E-B00A-0570D92E45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Michael O’ Leary is both a clown and a monster.</a:t>
            </a:r>
          </a:p>
          <a:p>
            <a:pPr eaLnBrk="1" hangingPunct="1"/>
            <a:r>
              <a:rPr lang="en-GB" altLang="en-US"/>
              <a:t>There is no limit to his greed.</a:t>
            </a:r>
          </a:p>
          <a:p>
            <a:pPr eaLnBrk="1" hangingPunct="1"/>
            <a:r>
              <a:rPr lang="en-GB" altLang="en-US"/>
              <a:t>He is a marketing genius who has worn a variety of silly costumes and said absurd things to get attention.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84B699A-08EA-4FBF-AFCC-F8DF243FBF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EU made Ryanair possible, then it tried to kill it!</a:t>
            </a:r>
            <a:endParaRPr lang="pl-PL" altLang="en-US" sz="4000"/>
          </a:p>
        </p:txBody>
      </p:sp>
      <p:pic>
        <p:nvPicPr>
          <p:cNvPr id="27651" name="Picture 5" descr="Image result for Michael o leary funny images">
            <a:extLst>
              <a:ext uri="{FF2B5EF4-FFF2-40B4-BE49-F238E27FC236}">
                <a16:creationId xmlns:a16="http://schemas.microsoft.com/office/drawing/2014/main" id="{BB289BDC-13EF-42C1-8145-0D402A295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23ADF77-372F-416C-966E-C9048BA331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Pretending to have wings…</a:t>
            </a:r>
            <a:endParaRPr lang="pl-PL" altLang="en-US"/>
          </a:p>
        </p:txBody>
      </p:sp>
      <p:pic>
        <p:nvPicPr>
          <p:cNvPr id="28675" name="Picture 5" descr="Image result for Michael o leary funny images">
            <a:extLst>
              <a:ext uri="{FF2B5EF4-FFF2-40B4-BE49-F238E27FC236}">
                <a16:creationId xmlns:a16="http://schemas.microsoft.com/office/drawing/2014/main" id="{69FF4334-E489-4337-BC37-689F13ADB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EF92828-B2D4-4ED3-945C-81EB6935A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O’ Leary was afraid of BREXIT…</a:t>
            </a:r>
            <a:endParaRPr lang="pl-PL" altLang="en-US" sz="4000"/>
          </a:p>
        </p:txBody>
      </p:sp>
      <p:pic>
        <p:nvPicPr>
          <p:cNvPr id="29699" name="Picture 4" descr="Image result for ryanair profits ">
            <a:extLst>
              <a:ext uri="{FF2B5EF4-FFF2-40B4-BE49-F238E27FC236}">
                <a16:creationId xmlns:a16="http://schemas.microsoft.com/office/drawing/2014/main" id="{8833F355-F4DE-44C8-9418-5D9BB5DC7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892D871C-7828-449C-BB83-674362FCFE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Ryanair</a:t>
            </a:r>
            <a:endParaRPr lang="pl-PL" altLang="en-US"/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E361CBA7-FE7A-4D69-8238-A38BA08B18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boss of Ryanair is very perceptive.</a:t>
            </a:r>
          </a:p>
          <a:p>
            <a:pPr eaLnBrk="1" hangingPunct="1"/>
            <a:r>
              <a:rPr lang="en-GB" altLang="en-US"/>
              <a:t>He paid a schoolboy just 20,000 Euros to design the company website.</a:t>
            </a:r>
          </a:p>
          <a:p>
            <a:pPr eaLnBrk="1" hangingPunct="1"/>
            <a:r>
              <a:rPr lang="en-GB" altLang="en-US"/>
              <a:t>He also doubled the size of his fleet at a bargain price just after 9/11 when every other airline boss got nervous.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BFA06A46-1235-4873-AE82-EB8A4C0F5D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world’s youngest fleet of aircraft and they are all the same!</a:t>
            </a:r>
            <a:endParaRPr lang="pl-PL" altLang="en-US" sz="4000"/>
          </a:p>
        </p:txBody>
      </p:sp>
      <p:pic>
        <p:nvPicPr>
          <p:cNvPr id="31747" name="Picture 4" descr="Image result for graph of ryanair growth">
            <a:extLst>
              <a:ext uri="{FF2B5EF4-FFF2-40B4-BE49-F238E27FC236}">
                <a16:creationId xmlns:a16="http://schemas.microsoft.com/office/drawing/2014/main" id="{C9EA9E9D-B9C4-4308-A829-29983BDD7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3C022457-95FB-4FAD-BFBE-F4A15EDB25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Some small airports are completely dominated by Ryanair</a:t>
            </a:r>
            <a:endParaRPr lang="pl-PL" altLang="en-US" sz="4000"/>
          </a:p>
        </p:txBody>
      </p:sp>
      <p:pic>
        <p:nvPicPr>
          <p:cNvPr id="32771" name="Picture 5" descr="Image result for graph of ryanair growth">
            <a:extLst>
              <a:ext uri="{FF2B5EF4-FFF2-40B4-BE49-F238E27FC236}">
                <a16:creationId xmlns:a16="http://schemas.microsoft.com/office/drawing/2014/main" id="{26E67CB0-AFEC-4C86-9F14-1A6D98BBB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Related image">
            <a:extLst>
              <a:ext uri="{FF2B5EF4-FFF2-40B4-BE49-F238E27FC236}">
                <a16:creationId xmlns:a16="http://schemas.microsoft.com/office/drawing/2014/main" id="{E6870191-B98B-4B88-87C7-20486DF97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70BBA7E2-28D7-4598-ADE1-537C3FCC3D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ash cloud of 2010 was bad news for Ryanair</a:t>
            </a:r>
            <a:endParaRPr lang="pl-PL" altLang="en-US" sz="4000"/>
          </a:p>
        </p:txBody>
      </p:sp>
      <p:sp>
        <p:nvSpPr>
          <p:cNvPr id="34819" name="AutoShape 5" descr="Image result for ryanair profits ">
            <a:extLst>
              <a:ext uri="{FF2B5EF4-FFF2-40B4-BE49-F238E27FC236}">
                <a16:creationId xmlns:a16="http://schemas.microsoft.com/office/drawing/2014/main" id="{7C1C0EFC-357D-4DA0-9908-4540C4E9E3B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4820" name="AutoShape 7" descr="Image result for ryanair profits ">
            <a:extLst>
              <a:ext uri="{FF2B5EF4-FFF2-40B4-BE49-F238E27FC236}">
                <a16:creationId xmlns:a16="http://schemas.microsoft.com/office/drawing/2014/main" id="{1BC60E67-348B-485F-9D0D-569CBD0CDEA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34821" name="Picture 9" descr="Image result for ash cloud 2010">
            <a:extLst>
              <a:ext uri="{FF2B5EF4-FFF2-40B4-BE49-F238E27FC236}">
                <a16:creationId xmlns:a16="http://schemas.microsoft.com/office/drawing/2014/main" id="{8EA4A402-88DE-4FB6-87F4-C8A3E9E9B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F60563-B997-41AB-A627-AF6E148FA2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9/11 disaster didn’t scare Ryanair…</a:t>
            </a:r>
            <a:endParaRPr lang="pl-PL" altLang="en-US" sz="4000"/>
          </a:p>
        </p:txBody>
      </p:sp>
      <p:pic>
        <p:nvPicPr>
          <p:cNvPr id="35843" name="Picture 5" descr="Image result for Michael O' Leary 9/11">
            <a:extLst>
              <a:ext uri="{FF2B5EF4-FFF2-40B4-BE49-F238E27FC236}">
                <a16:creationId xmlns:a16="http://schemas.microsoft.com/office/drawing/2014/main" id="{012658C3-04B1-46A7-B950-AFBE48115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E348C7F8-D055-4841-AA43-8757A00A22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The pilot had to crash land the plane after multiple bird strikes…</a:t>
            </a:r>
            <a:endParaRPr lang="pl-PL" altLang="en-US" sz="4000"/>
          </a:p>
        </p:txBody>
      </p:sp>
      <p:sp>
        <p:nvSpPr>
          <p:cNvPr id="36867" name="AutoShape 4" descr="The damaged Ryanair jet lies on the runway after an emergency landing at Ciampino airport in Rome">
            <a:extLst>
              <a:ext uri="{FF2B5EF4-FFF2-40B4-BE49-F238E27FC236}">
                <a16:creationId xmlns:a16="http://schemas.microsoft.com/office/drawing/2014/main" id="{EF751798-CCD9-429F-8F23-C5C2DD0930C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36868" name="AutoShape 5" descr="Image result for Ryanair emergency">
            <a:extLst>
              <a:ext uri="{FF2B5EF4-FFF2-40B4-BE49-F238E27FC236}">
                <a16:creationId xmlns:a16="http://schemas.microsoft.com/office/drawing/2014/main" id="{A15A9ADD-A3DB-400C-B36E-31A7EFD4EE0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36869" name="Picture 6" descr="Image result for Ryanair emergency">
            <a:extLst>
              <a:ext uri="{FF2B5EF4-FFF2-40B4-BE49-F238E27FC236}">
                <a16:creationId xmlns:a16="http://schemas.microsoft.com/office/drawing/2014/main" id="{08073816-24D0-45FD-AC82-15EC483A0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A8447D55-2790-4A6D-8663-5E51A643A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Ryanair vs. Air Lingus: </a:t>
            </a:r>
            <a:br>
              <a:rPr lang="en-GB" altLang="en-US" sz="4000"/>
            </a:br>
            <a:r>
              <a:rPr lang="en-GB" altLang="en-US" sz="4000"/>
              <a:t>The private sector won!</a:t>
            </a:r>
            <a:endParaRPr lang="pl-PL" altLang="en-US" sz="4000"/>
          </a:p>
        </p:txBody>
      </p:sp>
      <p:pic>
        <p:nvPicPr>
          <p:cNvPr id="37891" name="Picture 5" descr="Image result for Ryanair emergency">
            <a:extLst>
              <a:ext uri="{FF2B5EF4-FFF2-40B4-BE49-F238E27FC236}">
                <a16:creationId xmlns:a16="http://schemas.microsoft.com/office/drawing/2014/main" id="{653583E4-DA44-453E-947F-7849E651C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E7F282CE-228F-4FFC-9444-47C13B21E9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Big Plane (853 people)</a:t>
            </a:r>
            <a:br>
              <a:rPr lang="en-GB" altLang="en-US" sz="4000"/>
            </a:br>
            <a:r>
              <a:rPr lang="en-GB" altLang="en-US" sz="4000"/>
              <a:t>Little Plane (335 people)</a:t>
            </a:r>
            <a:endParaRPr lang="pl-PL" altLang="en-US" sz="4000"/>
          </a:p>
        </p:txBody>
      </p:sp>
      <p:pic>
        <p:nvPicPr>
          <p:cNvPr id="38915" name="Picture 3" descr="Image result for A380 and dreamliner">
            <a:extLst>
              <a:ext uri="{FF2B5EF4-FFF2-40B4-BE49-F238E27FC236}">
                <a16:creationId xmlns:a16="http://schemas.microsoft.com/office/drawing/2014/main" id="{F0E14D8F-DF2D-4913-953D-943ED4EB9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647F20D1-6983-4017-92FE-08207543FA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Point to Point vs. Hub and Spoke</a:t>
            </a:r>
            <a:endParaRPr lang="pl-PL" altLang="en-US" sz="4000"/>
          </a:p>
        </p:txBody>
      </p:sp>
      <p:pic>
        <p:nvPicPr>
          <p:cNvPr id="39939" name="Picture 3" descr="Image result for hub and spoke vs point to point airlines">
            <a:extLst>
              <a:ext uri="{FF2B5EF4-FFF2-40B4-BE49-F238E27FC236}">
                <a16:creationId xmlns:a16="http://schemas.microsoft.com/office/drawing/2014/main" id="{0F5BF04C-037C-4D36-A0A2-6233FFF79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DC031BD9-9198-4FEA-9BCB-BC6CC52DF6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boom in tourism…</a:t>
            </a:r>
            <a:endParaRPr lang="pl-PL" altLang="en-US"/>
          </a:p>
        </p:txBody>
      </p:sp>
      <p:pic>
        <p:nvPicPr>
          <p:cNvPr id="40963" name="Picture 4" descr="World%20Tourism%20Numbers">
            <a:extLst>
              <a:ext uri="{FF2B5EF4-FFF2-40B4-BE49-F238E27FC236}">
                <a16:creationId xmlns:a16="http://schemas.microsoft.com/office/drawing/2014/main" id="{CE0E2714-601C-4E3D-8386-90EADFE24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752</Words>
  <Application>Microsoft Office PowerPoint</Application>
  <PresentationFormat>On-screen Show (4:3)</PresentationFormat>
  <Paragraphs>72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Default Design</vt:lpstr>
      <vt:lpstr>Ryanair</vt:lpstr>
      <vt:lpstr>Anything for attention…</vt:lpstr>
      <vt:lpstr>Ryanair</vt:lpstr>
      <vt:lpstr>Different men, different attitudes!</vt:lpstr>
      <vt:lpstr>Ryanair</vt:lpstr>
      <vt:lpstr>PowerPoint Presentation</vt:lpstr>
      <vt:lpstr>Ryanair</vt:lpstr>
      <vt:lpstr>PowerPoint Presentation</vt:lpstr>
      <vt:lpstr>Ryanair</vt:lpstr>
      <vt:lpstr>What can I say?</vt:lpstr>
      <vt:lpstr>Ryanair</vt:lpstr>
      <vt:lpstr>Cheap flights to Rome…</vt:lpstr>
      <vt:lpstr>Ryanair</vt:lpstr>
      <vt:lpstr>PowerPoint Presentation</vt:lpstr>
      <vt:lpstr>Ryanair</vt:lpstr>
      <vt:lpstr>Ryanair profits reach for the skies…</vt:lpstr>
      <vt:lpstr>Ryanair</vt:lpstr>
      <vt:lpstr>Today Ryanair carries 119m passengers!</vt:lpstr>
      <vt:lpstr>Ryanair</vt:lpstr>
      <vt:lpstr>Promoting the Ryanair calendar</vt:lpstr>
      <vt:lpstr>Ryanair</vt:lpstr>
      <vt:lpstr>PowerPoint Presentation</vt:lpstr>
      <vt:lpstr>Ryanair</vt:lpstr>
      <vt:lpstr>PowerPoint Presentation</vt:lpstr>
      <vt:lpstr>Ryanair</vt:lpstr>
      <vt:lpstr>The EU made Ryanair possible, then it tried to kill it!</vt:lpstr>
      <vt:lpstr>Pretending to have wings…</vt:lpstr>
      <vt:lpstr>O’ Leary was afraid of BREXIT…</vt:lpstr>
      <vt:lpstr>Ryanair</vt:lpstr>
      <vt:lpstr>The world’s youngest fleet of aircraft and they are all the same!</vt:lpstr>
      <vt:lpstr>Some small airports are completely dominated by Ryanair</vt:lpstr>
      <vt:lpstr>PowerPoint Presentation</vt:lpstr>
      <vt:lpstr>The ash cloud of 2010 was bad news for Ryanair</vt:lpstr>
      <vt:lpstr>The 9/11 disaster didn’t scare Ryanair…</vt:lpstr>
      <vt:lpstr>The pilot had to crash land the plane after multiple bird strikes…</vt:lpstr>
      <vt:lpstr>Ryanair vs. Air Lingus:  The private sector won!</vt:lpstr>
      <vt:lpstr>Big Plane (853 people) Little Plane (335 people)</vt:lpstr>
      <vt:lpstr>Point to Point vs. Hub and Spoke</vt:lpstr>
      <vt:lpstr>The boom in tourism…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Ryanair</dc:title>
  <dc:creator>DS</dc:creator>
  <cp:lastModifiedBy>Britannia School of English Lublin</cp:lastModifiedBy>
  <cp:revision>6</cp:revision>
  <dcterms:created xsi:type="dcterms:W3CDTF">2016-11-22T21:44:54Z</dcterms:created>
  <dcterms:modified xsi:type="dcterms:W3CDTF">2020-08-11T17:32:03Z</dcterms:modified>
</cp:coreProperties>
</file>