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 id="292" r:id="rId38"/>
    <p:sldId id="293" r:id="rId39"/>
    <p:sldId id="307" r:id="rId40"/>
    <p:sldId id="294" r:id="rId41"/>
    <p:sldId id="295" r:id="rId42"/>
    <p:sldId id="296" r:id="rId43"/>
    <p:sldId id="297" r:id="rId44"/>
    <p:sldId id="298" r:id="rId45"/>
    <p:sldId id="299" r:id="rId46"/>
    <p:sldId id="300" r:id="rId47"/>
    <p:sldId id="301" r:id="rId48"/>
    <p:sldId id="302" r:id="rId49"/>
    <p:sldId id="303" r:id="rId50"/>
    <p:sldId id="304" r:id="rId51"/>
    <p:sldId id="305" r:id="rId52"/>
    <p:sldId id="306" r:id="rId5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1" d="100"/>
          <a:sy n="61" d="100"/>
        </p:scale>
        <p:origin x="-672" y="-90"/>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Slajd tytułowy">
    <p:spTree>
      <p:nvGrpSpPr>
        <p:cNvPr id="1" name=""/>
        <p:cNvGrpSpPr/>
        <p:nvPr/>
      </p:nvGrpSpPr>
      <p:grpSpPr>
        <a:xfrm>
          <a:off x="0" y="0"/>
          <a:ext cx="0" cy="0"/>
          <a:chOff x="0" y="0"/>
          <a:chExt cx="0" cy="0"/>
        </a:xfrm>
      </p:grpSpPr>
      <p:sp>
        <p:nvSpPr>
          <p:cNvPr id="2" name="Tytuł 1"/>
          <p:cNvSpPr>
            <a:spLocks noGrp="1"/>
          </p:cNvSpPr>
          <p:nvPr>
            <p:ph type="ctrTitle"/>
          </p:nvPr>
        </p:nvSpPr>
        <p:spPr>
          <a:xfrm>
            <a:off x="685800" y="2130425"/>
            <a:ext cx="7772400" cy="1470025"/>
          </a:xfrm>
        </p:spPr>
        <p:txBody>
          <a:bodyPr/>
          <a:lstStyle/>
          <a:p>
            <a:r>
              <a:rPr lang="pl-PL" smtClean="0"/>
              <a:t>Kliknij, aby edytować styl</a:t>
            </a:r>
            <a:endParaRPr lang="en-GB"/>
          </a:p>
        </p:txBody>
      </p:sp>
      <p:sp>
        <p:nvSpPr>
          <p:cNvPr id="3" name="Podtytuł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pl-PL" smtClean="0"/>
              <a:t>Kliknij, aby edytować styl wzorca podtytułu</a:t>
            </a:r>
            <a:endParaRPr lang="en-GB"/>
          </a:p>
        </p:txBody>
      </p:sp>
      <p:sp>
        <p:nvSpPr>
          <p:cNvPr id="4" name="Symbol zastępczy daty 3"/>
          <p:cNvSpPr>
            <a:spLocks noGrp="1"/>
          </p:cNvSpPr>
          <p:nvPr>
            <p:ph type="dt" sz="half" idx="10"/>
          </p:nvPr>
        </p:nvSpPr>
        <p:spPr/>
        <p:txBody>
          <a:bodyPr/>
          <a:lstStyle/>
          <a:p>
            <a:fld id="{9BBE9A1E-A1E6-42DF-9C49-9FD4B2A0474F}" type="datetimeFigureOut">
              <a:rPr lang="en-GB" smtClean="0"/>
              <a:t>24/08/2023</a:t>
            </a:fld>
            <a:endParaRPr lang="en-GB"/>
          </a:p>
        </p:txBody>
      </p:sp>
      <p:sp>
        <p:nvSpPr>
          <p:cNvPr id="5" name="Symbol zastępczy stopki 4"/>
          <p:cNvSpPr>
            <a:spLocks noGrp="1"/>
          </p:cNvSpPr>
          <p:nvPr>
            <p:ph type="ftr" sz="quarter" idx="11"/>
          </p:nvPr>
        </p:nvSpPr>
        <p:spPr/>
        <p:txBody>
          <a:bodyPr/>
          <a:lstStyle/>
          <a:p>
            <a:endParaRPr lang="en-GB"/>
          </a:p>
        </p:txBody>
      </p:sp>
      <p:sp>
        <p:nvSpPr>
          <p:cNvPr id="6" name="Symbol zastępczy numeru slajdu 5"/>
          <p:cNvSpPr>
            <a:spLocks noGrp="1"/>
          </p:cNvSpPr>
          <p:nvPr>
            <p:ph type="sldNum" sz="quarter" idx="12"/>
          </p:nvPr>
        </p:nvSpPr>
        <p:spPr/>
        <p:txBody>
          <a:bodyPr/>
          <a:lstStyle/>
          <a:p>
            <a:fld id="{5FC98C5E-76E3-48BB-B6DD-67320A95BC13}" type="slidenum">
              <a:rPr lang="en-GB" smtClean="0"/>
              <a:t>‹#›</a:t>
            </a:fld>
            <a:endParaRPr lang="en-GB"/>
          </a:p>
        </p:txBody>
      </p:sp>
    </p:spTree>
    <p:extLst>
      <p:ext uri="{BB962C8B-B14F-4D97-AF65-F5344CB8AC3E}">
        <p14:creationId xmlns:p14="http://schemas.microsoft.com/office/powerpoint/2010/main" val="291367943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ytuł i zawartość">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pl-PL" smtClean="0"/>
              <a:t>Kliknij, aby edytować styl</a:t>
            </a:r>
            <a:endParaRPr lang="en-GB"/>
          </a:p>
        </p:txBody>
      </p:sp>
      <p:sp>
        <p:nvSpPr>
          <p:cNvPr id="3" name="Symbol zastępczy zawartości 2"/>
          <p:cNvSpPr>
            <a:spLocks noGrp="1"/>
          </p:cNvSpPr>
          <p:nvPr>
            <p:ph idx="1"/>
          </p:nvPr>
        </p:nvSpPr>
        <p:spPr/>
        <p:txBody>
          <a:bodyPr/>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en-GB"/>
          </a:p>
        </p:txBody>
      </p:sp>
      <p:sp>
        <p:nvSpPr>
          <p:cNvPr id="4" name="Symbol zastępczy daty 3"/>
          <p:cNvSpPr>
            <a:spLocks noGrp="1"/>
          </p:cNvSpPr>
          <p:nvPr>
            <p:ph type="dt" sz="half" idx="10"/>
          </p:nvPr>
        </p:nvSpPr>
        <p:spPr/>
        <p:txBody>
          <a:bodyPr/>
          <a:lstStyle/>
          <a:p>
            <a:fld id="{9BBE9A1E-A1E6-42DF-9C49-9FD4B2A0474F}" type="datetimeFigureOut">
              <a:rPr lang="en-GB" smtClean="0"/>
              <a:t>24/08/2023</a:t>
            </a:fld>
            <a:endParaRPr lang="en-GB"/>
          </a:p>
        </p:txBody>
      </p:sp>
      <p:sp>
        <p:nvSpPr>
          <p:cNvPr id="5" name="Symbol zastępczy stopki 4"/>
          <p:cNvSpPr>
            <a:spLocks noGrp="1"/>
          </p:cNvSpPr>
          <p:nvPr>
            <p:ph type="ftr" sz="quarter" idx="11"/>
          </p:nvPr>
        </p:nvSpPr>
        <p:spPr/>
        <p:txBody>
          <a:bodyPr/>
          <a:lstStyle/>
          <a:p>
            <a:endParaRPr lang="en-GB"/>
          </a:p>
        </p:txBody>
      </p:sp>
      <p:sp>
        <p:nvSpPr>
          <p:cNvPr id="6" name="Symbol zastępczy numeru slajdu 5"/>
          <p:cNvSpPr>
            <a:spLocks noGrp="1"/>
          </p:cNvSpPr>
          <p:nvPr>
            <p:ph type="sldNum" sz="quarter" idx="12"/>
          </p:nvPr>
        </p:nvSpPr>
        <p:spPr/>
        <p:txBody>
          <a:bodyPr/>
          <a:lstStyle/>
          <a:p>
            <a:fld id="{5FC98C5E-76E3-48BB-B6DD-67320A95BC13}" type="slidenum">
              <a:rPr lang="en-GB" smtClean="0"/>
              <a:t>‹#›</a:t>
            </a:fld>
            <a:endParaRPr lang="en-GB"/>
          </a:p>
        </p:txBody>
      </p:sp>
    </p:spTree>
    <p:extLst>
      <p:ext uri="{BB962C8B-B14F-4D97-AF65-F5344CB8AC3E}">
        <p14:creationId xmlns:p14="http://schemas.microsoft.com/office/powerpoint/2010/main" val="5160562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Nagłówek sekcji">
    <p:spTree>
      <p:nvGrpSpPr>
        <p:cNvPr id="1" name=""/>
        <p:cNvGrpSpPr/>
        <p:nvPr/>
      </p:nvGrpSpPr>
      <p:grpSpPr>
        <a:xfrm>
          <a:off x="0" y="0"/>
          <a:ext cx="0" cy="0"/>
          <a:chOff x="0" y="0"/>
          <a:chExt cx="0" cy="0"/>
        </a:xfrm>
      </p:grpSpPr>
      <p:sp>
        <p:nvSpPr>
          <p:cNvPr id="2" name="Tytuł 1"/>
          <p:cNvSpPr>
            <a:spLocks noGrp="1"/>
          </p:cNvSpPr>
          <p:nvPr>
            <p:ph type="title"/>
          </p:nvPr>
        </p:nvSpPr>
        <p:spPr>
          <a:xfrm>
            <a:off x="722313" y="4406900"/>
            <a:ext cx="7772400" cy="1362075"/>
          </a:xfrm>
        </p:spPr>
        <p:txBody>
          <a:bodyPr anchor="t"/>
          <a:lstStyle>
            <a:lvl1pPr algn="l">
              <a:defRPr sz="4000" b="1" cap="all"/>
            </a:lvl1pPr>
          </a:lstStyle>
          <a:p>
            <a:r>
              <a:rPr lang="pl-PL" smtClean="0"/>
              <a:t>Kliknij, aby edytować styl</a:t>
            </a:r>
            <a:endParaRPr lang="en-GB"/>
          </a:p>
        </p:txBody>
      </p:sp>
      <p:sp>
        <p:nvSpPr>
          <p:cNvPr id="3" name="Symbol zastępczy tekstu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l-PL" smtClean="0"/>
              <a:t>Kliknij, aby edytować style wzorca tekstu</a:t>
            </a:r>
          </a:p>
        </p:txBody>
      </p:sp>
      <p:sp>
        <p:nvSpPr>
          <p:cNvPr id="4" name="Symbol zastępczy daty 3"/>
          <p:cNvSpPr>
            <a:spLocks noGrp="1"/>
          </p:cNvSpPr>
          <p:nvPr>
            <p:ph type="dt" sz="half" idx="10"/>
          </p:nvPr>
        </p:nvSpPr>
        <p:spPr/>
        <p:txBody>
          <a:bodyPr/>
          <a:lstStyle/>
          <a:p>
            <a:fld id="{9BBE9A1E-A1E6-42DF-9C49-9FD4B2A0474F}" type="datetimeFigureOut">
              <a:rPr lang="en-GB" smtClean="0"/>
              <a:t>24/08/2023</a:t>
            </a:fld>
            <a:endParaRPr lang="en-GB"/>
          </a:p>
        </p:txBody>
      </p:sp>
      <p:sp>
        <p:nvSpPr>
          <p:cNvPr id="5" name="Symbol zastępczy stopki 4"/>
          <p:cNvSpPr>
            <a:spLocks noGrp="1"/>
          </p:cNvSpPr>
          <p:nvPr>
            <p:ph type="ftr" sz="quarter" idx="11"/>
          </p:nvPr>
        </p:nvSpPr>
        <p:spPr/>
        <p:txBody>
          <a:bodyPr/>
          <a:lstStyle/>
          <a:p>
            <a:endParaRPr lang="en-GB"/>
          </a:p>
        </p:txBody>
      </p:sp>
      <p:sp>
        <p:nvSpPr>
          <p:cNvPr id="6" name="Symbol zastępczy numeru slajdu 5"/>
          <p:cNvSpPr>
            <a:spLocks noGrp="1"/>
          </p:cNvSpPr>
          <p:nvPr>
            <p:ph type="sldNum" sz="quarter" idx="12"/>
          </p:nvPr>
        </p:nvSpPr>
        <p:spPr/>
        <p:txBody>
          <a:bodyPr/>
          <a:lstStyle/>
          <a:p>
            <a:fld id="{5FC98C5E-76E3-48BB-B6DD-67320A95BC13}" type="slidenum">
              <a:rPr lang="en-GB" smtClean="0"/>
              <a:t>‹#›</a:t>
            </a:fld>
            <a:endParaRPr lang="en-GB"/>
          </a:p>
        </p:txBody>
      </p:sp>
    </p:spTree>
    <p:extLst>
      <p:ext uri="{BB962C8B-B14F-4D97-AF65-F5344CB8AC3E}">
        <p14:creationId xmlns:p14="http://schemas.microsoft.com/office/powerpoint/2010/main" val="281142130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wa elementy zawartości">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pl-PL" smtClean="0"/>
              <a:t>Kliknij, aby edytować styl</a:t>
            </a:r>
            <a:endParaRPr lang="en-GB"/>
          </a:p>
        </p:txBody>
      </p:sp>
      <p:sp>
        <p:nvSpPr>
          <p:cNvPr id="3" name="Symbol zastępczy zawartości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en-GB"/>
          </a:p>
        </p:txBody>
      </p:sp>
      <p:sp>
        <p:nvSpPr>
          <p:cNvPr id="4" name="Symbol zastępczy zawartości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en-GB"/>
          </a:p>
        </p:txBody>
      </p:sp>
      <p:sp>
        <p:nvSpPr>
          <p:cNvPr id="5" name="Symbol zastępczy daty 4"/>
          <p:cNvSpPr>
            <a:spLocks noGrp="1"/>
          </p:cNvSpPr>
          <p:nvPr>
            <p:ph type="dt" sz="half" idx="10"/>
          </p:nvPr>
        </p:nvSpPr>
        <p:spPr/>
        <p:txBody>
          <a:bodyPr/>
          <a:lstStyle/>
          <a:p>
            <a:fld id="{9BBE9A1E-A1E6-42DF-9C49-9FD4B2A0474F}" type="datetimeFigureOut">
              <a:rPr lang="en-GB" smtClean="0"/>
              <a:t>24/08/2023</a:t>
            </a:fld>
            <a:endParaRPr lang="en-GB"/>
          </a:p>
        </p:txBody>
      </p:sp>
      <p:sp>
        <p:nvSpPr>
          <p:cNvPr id="6" name="Symbol zastępczy stopki 5"/>
          <p:cNvSpPr>
            <a:spLocks noGrp="1"/>
          </p:cNvSpPr>
          <p:nvPr>
            <p:ph type="ftr" sz="quarter" idx="11"/>
          </p:nvPr>
        </p:nvSpPr>
        <p:spPr/>
        <p:txBody>
          <a:bodyPr/>
          <a:lstStyle/>
          <a:p>
            <a:endParaRPr lang="en-GB"/>
          </a:p>
        </p:txBody>
      </p:sp>
      <p:sp>
        <p:nvSpPr>
          <p:cNvPr id="7" name="Symbol zastępczy numeru slajdu 6"/>
          <p:cNvSpPr>
            <a:spLocks noGrp="1"/>
          </p:cNvSpPr>
          <p:nvPr>
            <p:ph type="sldNum" sz="quarter" idx="12"/>
          </p:nvPr>
        </p:nvSpPr>
        <p:spPr/>
        <p:txBody>
          <a:bodyPr/>
          <a:lstStyle/>
          <a:p>
            <a:fld id="{5FC98C5E-76E3-48BB-B6DD-67320A95BC13}" type="slidenum">
              <a:rPr lang="en-GB" smtClean="0"/>
              <a:t>‹#›</a:t>
            </a:fld>
            <a:endParaRPr lang="en-GB"/>
          </a:p>
        </p:txBody>
      </p:sp>
    </p:spTree>
    <p:extLst>
      <p:ext uri="{BB962C8B-B14F-4D97-AF65-F5344CB8AC3E}">
        <p14:creationId xmlns:p14="http://schemas.microsoft.com/office/powerpoint/2010/main" val="303608240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ównanie">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lvl1pPr>
              <a:defRPr/>
            </a:lvl1pPr>
          </a:lstStyle>
          <a:p>
            <a:r>
              <a:rPr lang="pl-PL" smtClean="0"/>
              <a:t>Kliknij, aby edytować styl</a:t>
            </a:r>
            <a:endParaRPr lang="en-GB"/>
          </a:p>
        </p:txBody>
      </p:sp>
      <p:sp>
        <p:nvSpPr>
          <p:cNvPr id="3" name="Symbol zastępczy tekstu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l-PL" smtClean="0"/>
              <a:t>Kliknij, aby edytować style wzorca tekstu</a:t>
            </a:r>
          </a:p>
        </p:txBody>
      </p:sp>
      <p:sp>
        <p:nvSpPr>
          <p:cNvPr id="4" name="Symbol zastępczy zawartości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en-GB"/>
          </a:p>
        </p:txBody>
      </p:sp>
      <p:sp>
        <p:nvSpPr>
          <p:cNvPr id="5" name="Symbol zastępczy tekstu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l-PL" smtClean="0"/>
              <a:t>Kliknij, aby edytować style wzorca tekstu</a:t>
            </a:r>
          </a:p>
        </p:txBody>
      </p:sp>
      <p:sp>
        <p:nvSpPr>
          <p:cNvPr id="6" name="Symbol zastępczy zawartości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en-GB"/>
          </a:p>
        </p:txBody>
      </p:sp>
      <p:sp>
        <p:nvSpPr>
          <p:cNvPr id="7" name="Symbol zastępczy daty 6"/>
          <p:cNvSpPr>
            <a:spLocks noGrp="1"/>
          </p:cNvSpPr>
          <p:nvPr>
            <p:ph type="dt" sz="half" idx="10"/>
          </p:nvPr>
        </p:nvSpPr>
        <p:spPr/>
        <p:txBody>
          <a:bodyPr/>
          <a:lstStyle/>
          <a:p>
            <a:fld id="{9BBE9A1E-A1E6-42DF-9C49-9FD4B2A0474F}" type="datetimeFigureOut">
              <a:rPr lang="en-GB" smtClean="0"/>
              <a:t>24/08/2023</a:t>
            </a:fld>
            <a:endParaRPr lang="en-GB"/>
          </a:p>
        </p:txBody>
      </p:sp>
      <p:sp>
        <p:nvSpPr>
          <p:cNvPr id="8" name="Symbol zastępczy stopki 7"/>
          <p:cNvSpPr>
            <a:spLocks noGrp="1"/>
          </p:cNvSpPr>
          <p:nvPr>
            <p:ph type="ftr" sz="quarter" idx="11"/>
          </p:nvPr>
        </p:nvSpPr>
        <p:spPr/>
        <p:txBody>
          <a:bodyPr/>
          <a:lstStyle/>
          <a:p>
            <a:endParaRPr lang="en-GB"/>
          </a:p>
        </p:txBody>
      </p:sp>
      <p:sp>
        <p:nvSpPr>
          <p:cNvPr id="9" name="Symbol zastępczy numeru slajdu 8"/>
          <p:cNvSpPr>
            <a:spLocks noGrp="1"/>
          </p:cNvSpPr>
          <p:nvPr>
            <p:ph type="sldNum" sz="quarter" idx="12"/>
          </p:nvPr>
        </p:nvSpPr>
        <p:spPr/>
        <p:txBody>
          <a:bodyPr/>
          <a:lstStyle/>
          <a:p>
            <a:fld id="{5FC98C5E-76E3-48BB-B6DD-67320A95BC13}" type="slidenum">
              <a:rPr lang="en-GB" smtClean="0"/>
              <a:t>‹#›</a:t>
            </a:fld>
            <a:endParaRPr lang="en-GB"/>
          </a:p>
        </p:txBody>
      </p:sp>
    </p:spTree>
    <p:extLst>
      <p:ext uri="{BB962C8B-B14F-4D97-AF65-F5344CB8AC3E}">
        <p14:creationId xmlns:p14="http://schemas.microsoft.com/office/powerpoint/2010/main" val="188721148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ylko tytuł">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pl-PL" smtClean="0"/>
              <a:t>Kliknij, aby edytować styl</a:t>
            </a:r>
            <a:endParaRPr lang="en-GB"/>
          </a:p>
        </p:txBody>
      </p:sp>
      <p:sp>
        <p:nvSpPr>
          <p:cNvPr id="3" name="Symbol zastępczy daty 2"/>
          <p:cNvSpPr>
            <a:spLocks noGrp="1"/>
          </p:cNvSpPr>
          <p:nvPr>
            <p:ph type="dt" sz="half" idx="10"/>
          </p:nvPr>
        </p:nvSpPr>
        <p:spPr/>
        <p:txBody>
          <a:bodyPr/>
          <a:lstStyle/>
          <a:p>
            <a:fld id="{9BBE9A1E-A1E6-42DF-9C49-9FD4B2A0474F}" type="datetimeFigureOut">
              <a:rPr lang="en-GB" smtClean="0"/>
              <a:t>24/08/2023</a:t>
            </a:fld>
            <a:endParaRPr lang="en-GB"/>
          </a:p>
        </p:txBody>
      </p:sp>
      <p:sp>
        <p:nvSpPr>
          <p:cNvPr id="4" name="Symbol zastępczy stopki 3"/>
          <p:cNvSpPr>
            <a:spLocks noGrp="1"/>
          </p:cNvSpPr>
          <p:nvPr>
            <p:ph type="ftr" sz="quarter" idx="11"/>
          </p:nvPr>
        </p:nvSpPr>
        <p:spPr/>
        <p:txBody>
          <a:bodyPr/>
          <a:lstStyle/>
          <a:p>
            <a:endParaRPr lang="en-GB"/>
          </a:p>
        </p:txBody>
      </p:sp>
      <p:sp>
        <p:nvSpPr>
          <p:cNvPr id="5" name="Symbol zastępczy numeru slajdu 4"/>
          <p:cNvSpPr>
            <a:spLocks noGrp="1"/>
          </p:cNvSpPr>
          <p:nvPr>
            <p:ph type="sldNum" sz="quarter" idx="12"/>
          </p:nvPr>
        </p:nvSpPr>
        <p:spPr/>
        <p:txBody>
          <a:bodyPr/>
          <a:lstStyle/>
          <a:p>
            <a:fld id="{5FC98C5E-76E3-48BB-B6DD-67320A95BC13}" type="slidenum">
              <a:rPr lang="en-GB" smtClean="0"/>
              <a:t>‹#›</a:t>
            </a:fld>
            <a:endParaRPr lang="en-GB"/>
          </a:p>
        </p:txBody>
      </p:sp>
    </p:spTree>
    <p:extLst>
      <p:ext uri="{BB962C8B-B14F-4D97-AF65-F5344CB8AC3E}">
        <p14:creationId xmlns:p14="http://schemas.microsoft.com/office/powerpoint/2010/main" val="157776199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usty">
    <p:spTree>
      <p:nvGrpSpPr>
        <p:cNvPr id="1" name=""/>
        <p:cNvGrpSpPr/>
        <p:nvPr/>
      </p:nvGrpSpPr>
      <p:grpSpPr>
        <a:xfrm>
          <a:off x="0" y="0"/>
          <a:ext cx="0" cy="0"/>
          <a:chOff x="0" y="0"/>
          <a:chExt cx="0" cy="0"/>
        </a:xfrm>
      </p:grpSpPr>
      <p:sp>
        <p:nvSpPr>
          <p:cNvPr id="2" name="Symbol zastępczy daty 1"/>
          <p:cNvSpPr>
            <a:spLocks noGrp="1"/>
          </p:cNvSpPr>
          <p:nvPr>
            <p:ph type="dt" sz="half" idx="10"/>
          </p:nvPr>
        </p:nvSpPr>
        <p:spPr/>
        <p:txBody>
          <a:bodyPr/>
          <a:lstStyle/>
          <a:p>
            <a:fld id="{9BBE9A1E-A1E6-42DF-9C49-9FD4B2A0474F}" type="datetimeFigureOut">
              <a:rPr lang="en-GB" smtClean="0"/>
              <a:t>24/08/2023</a:t>
            </a:fld>
            <a:endParaRPr lang="en-GB"/>
          </a:p>
        </p:txBody>
      </p:sp>
      <p:sp>
        <p:nvSpPr>
          <p:cNvPr id="3" name="Symbol zastępczy stopki 2"/>
          <p:cNvSpPr>
            <a:spLocks noGrp="1"/>
          </p:cNvSpPr>
          <p:nvPr>
            <p:ph type="ftr" sz="quarter" idx="11"/>
          </p:nvPr>
        </p:nvSpPr>
        <p:spPr/>
        <p:txBody>
          <a:bodyPr/>
          <a:lstStyle/>
          <a:p>
            <a:endParaRPr lang="en-GB"/>
          </a:p>
        </p:txBody>
      </p:sp>
      <p:sp>
        <p:nvSpPr>
          <p:cNvPr id="4" name="Symbol zastępczy numeru slajdu 3"/>
          <p:cNvSpPr>
            <a:spLocks noGrp="1"/>
          </p:cNvSpPr>
          <p:nvPr>
            <p:ph type="sldNum" sz="quarter" idx="12"/>
          </p:nvPr>
        </p:nvSpPr>
        <p:spPr/>
        <p:txBody>
          <a:bodyPr/>
          <a:lstStyle/>
          <a:p>
            <a:fld id="{5FC98C5E-76E3-48BB-B6DD-67320A95BC13}" type="slidenum">
              <a:rPr lang="en-GB" smtClean="0"/>
              <a:t>‹#›</a:t>
            </a:fld>
            <a:endParaRPr lang="en-GB"/>
          </a:p>
        </p:txBody>
      </p:sp>
    </p:spTree>
    <p:extLst>
      <p:ext uri="{BB962C8B-B14F-4D97-AF65-F5344CB8AC3E}">
        <p14:creationId xmlns:p14="http://schemas.microsoft.com/office/powerpoint/2010/main" val="184985078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Zawartość z podpisem">
    <p:spTree>
      <p:nvGrpSpPr>
        <p:cNvPr id="1" name=""/>
        <p:cNvGrpSpPr/>
        <p:nvPr/>
      </p:nvGrpSpPr>
      <p:grpSpPr>
        <a:xfrm>
          <a:off x="0" y="0"/>
          <a:ext cx="0" cy="0"/>
          <a:chOff x="0" y="0"/>
          <a:chExt cx="0" cy="0"/>
        </a:xfrm>
      </p:grpSpPr>
      <p:sp>
        <p:nvSpPr>
          <p:cNvPr id="2" name="Tytuł 1"/>
          <p:cNvSpPr>
            <a:spLocks noGrp="1"/>
          </p:cNvSpPr>
          <p:nvPr>
            <p:ph type="title"/>
          </p:nvPr>
        </p:nvSpPr>
        <p:spPr>
          <a:xfrm>
            <a:off x="457200" y="273050"/>
            <a:ext cx="3008313" cy="1162050"/>
          </a:xfrm>
        </p:spPr>
        <p:txBody>
          <a:bodyPr anchor="b"/>
          <a:lstStyle>
            <a:lvl1pPr algn="l">
              <a:defRPr sz="2000" b="1"/>
            </a:lvl1pPr>
          </a:lstStyle>
          <a:p>
            <a:r>
              <a:rPr lang="pl-PL" smtClean="0"/>
              <a:t>Kliknij, aby edytować styl</a:t>
            </a:r>
            <a:endParaRPr lang="en-GB"/>
          </a:p>
        </p:txBody>
      </p:sp>
      <p:sp>
        <p:nvSpPr>
          <p:cNvPr id="3" name="Symbol zastępczy zawartości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en-GB"/>
          </a:p>
        </p:txBody>
      </p:sp>
      <p:sp>
        <p:nvSpPr>
          <p:cNvPr id="4" name="Symbol zastępczy tekstu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l-PL" smtClean="0"/>
              <a:t>Kliknij, aby edytować style wzorca tekstu</a:t>
            </a:r>
          </a:p>
        </p:txBody>
      </p:sp>
      <p:sp>
        <p:nvSpPr>
          <p:cNvPr id="5" name="Symbol zastępczy daty 4"/>
          <p:cNvSpPr>
            <a:spLocks noGrp="1"/>
          </p:cNvSpPr>
          <p:nvPr>
            <p:ph type="dt" sz="half" idx="10"/>
          </p:nvPr>
        </p:nvSpPr>
        <p:spPr/>
        <p:txBody>
          <a:bodyPr/>
          <a:lstStyle/>
          <a:p>
            <a:fld id="{9BBE9A1E-A1E6-42DF-9C49-9FD4B2A0474F}" type="datetimeFigureOut">
              <a:rPr lang="en-GB" smtClean="0"/>
              <a:t>24/08/2023</a:t>
            </a:fld>
            <a:endParaRPr lang="en-GB"/>
          </a:p>
        </p:txBody>
      </p:sp>
      <p:sp>
        <p:nvSpPr>
          <p:cNvPr id="6" name="Symbol zastępczy stopki 5"/>
          <p:cNvSpPr>
            <a:spLocks noGrp="1"/>
          </p:cNvSpPr>
          <p:nvPr>
            <p:ph type="ftr" sz="quarter" idx="11"/>
          </p:nvPr>
        </p:nvSpPr>
        <p:spPr/>
        <p:txBody>
          <a:bodyPr/>
          <a:lstStyle/>
          <a:p>
            <a:endParaRPr lang="en-GB"/>
          </a:p>
        </p:txBody>
      </p:sp>
      <p:sp>
        <p:nvSpPr>
          <p:cNvPr id="7" name="Symbol zastępczy numeru slajdu 6"/>
          <p:cNvSpPr>
            <a:spLocks noGrp="1"/>
          </p:cNvSpPr>
          <p:nvPr>
            <p:ph type="sldNum" sz="quarter" idx="12"/>
          </p:nvPr>
        </p:nvSpPr>
        <p:spPr/>
        <p:txBody>
          <a:bodyPr/>
          <a:lstStyle/>
          <a:p>
            <a:fld id="{5FC98C5E-76E3-48BB-B6DD-67320A95BC13}" type="slidenum">
              <a:rPr lang="en-GB" smtClean="0"/>
              <a:t>‹#›</a:t>
            </a:fld>
            <a:endParaRPr lang="en-GB"/>
          </a:p>
        </p:txBody>
      </p:sp>
    </p:spTree>
    <p:extLst>
      <p:ext uri="{BB962C8B-B14F-4D97-AF65-F5344CB8AC3E}">
        <p14:creationId xmlns:p14="http://schemas.microsoft.com/office/powerpoint/2010/main" val="89553067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az z podpisem">
    <p:spTree>
      <p:nvGrpSpPr>
        <p:cNvPr id="1" name=""/>
        <p:cNvGrpSpPr/>
        <p:nvPr/>
      </p:nvGrpSpPr>
      <p:grpSpPr>
        <a:xfrm>
          <a:off x="0" y="0"/>
          <a:ext cx="0" cy="0"/>
          <a:chOff x="0" y="0"/>
          <a:chExt cx="0" cy="0"/>
        </a:xfrm>
      </p:grpSpPr>
      <p:sp>
        <p:nvSpPr>
          <p:cNvPr id="2" name="Tytuł 1"/>
          <p:cNvSpPr>
            <a:spLocks noGrp="1"/>
          </p:cNvSpPr>
          <p:nvPr>
            <p:ph type="title"/>
          </p:nvPr>
        </p:nvSpPr>
        <p:spPr>
          <a:xfrm>
            <a:off x="1792288" y="4800600"/>
            <a:ext cx="5486400" cy="566738"/>
          </a:xfrm>
        </p:spPr>
        <p:txBody>
          <a:bodyPr anchor="b"/>
          <a:lstStyle>
            <a:lvl1pPr algn="l">
              <a:defRPr sz="2000" b="1"/>
            </a:lvl1pPr>
          </a:lstStyle>
          <a:p>
            <a:r>
              <a:rPr lang="pl-PL" smtClean="0"/>
              <a:t>Kliknij, aby edytować styl</a:t>
            </a:r>
            <a:endParaRPr lang="en-GB"/>
          </a:p>
        </p:txBody>
      </p:sp>
      <p:sp>
        <p:nvSpPr>
          <p:cNvPr id="3" name="Symbol zastępczy obrazu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Symbol zastępczy tekstu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l-PL" smtClean="0"/>
              <a:t>Kliknij, aby edytować style wzorca tekstu</a:t>
            </a:r>
          </a:p>
        </p:txBody>
      </p:sp>
      <p:sp>
        <p:nvSpPr>
          <p:cNvPr id="5" name="Symbol zastępczy daty 4"/>
          <p:cNvSpPr>
            <a:spLocks noGrp="1"/>
          </p:cNvSpPr>
          <p:nvPr>
            <p:ph type="dt" sz="half" idx="10"/>
          </p:nvPr>
        </p:nvSpPr>
        <p:spPr/>
        <p:txBody>
          <a:bodyPr/>
          <a:lstStyle/>
          <a:p>
            <a:fld id="{9BBE9A1E-A1E6-42DF-9C49-9FD4B2A0474F}" type="datetimeFigureOut">
              <a:rPr lang="en-GB" smtClean="0"/>
              <a:t>24/08/2023</a:t>
            </a:fld>
            <a:endParaRPr lang="en-GB"/>
          </a:p>
        </p:txBody>
      </p:sp>
      <p:sp>
        <p:nvSpPr>
          <p:cNvPr id="6" name="Symbol zastępczy stopki 5"/>
          <p:cNvSpPr>
            <a:spLocks noGrp="1"/>
          </p:cNvSpPr>
          <p:nvPr>
            <p:ph type="ftr" sz="quarter" idx="11"/>
          </p:nvPr>
        </p:nvSpPr>
        <p:spPr/>
        <p:txBody>
          <a:bodyPr/>
          <a:lstStyle/>
          <a:p>
            <a:endParaRPr lang="en-GB"/>
          </a:p>
        </p:txBody>
      </p:sp>
      <p:sp>
        <p:nvSpPr>
          <p:cNvPr id="7" name="Symbol zastępczy numeru slajdu 6"/>
          <p:cNvSpPr>
            <a:spLocks noGrp="1"/>
          </p:cNvSpPr>
          <p:nvPr>
            <p:ph type="sldNum" sz="quarter" idx="12"/>
          </p:nvPr>
        </p:nvSpPr>
        <p:spPr/>
        <p:txBody>
          <a:bodyPr/>
          <a:lstStyle/>
          <a:p>
            <a:fld id="{5FC98C5E-76E3-48BB-B6DD-67320A95BC13}" type="slidenum">
              <a:rPr lang="en-GB" smtClean="0"/>
              <a:t>‹#›</a:t>
            </a:fld>
            <a:endParaRPr lang="en-GB"/>
          </a:p>
        </p:txBody>
      </p:sp>
    </p:spTree>
    <p:extLst>
      <p:ext uri="{BB962C8B-B14F-4D97-AF65-F5344CB8AC3E}">
        <p14:creationId xmlns:p14="http://schemas.microsoft.com/office/powerpoint/2010/main" val="96051673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ytuł i tekst pionowy">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pl-PL" smtClean="0"/>
              <a:t>Kliknij, aby edytować styl</a:t>
            </a:r>
            <a:endParaRPr lang="en-GB"/>
          </a:p>
        </p:txBody>
      </p:sp>
      <p:sp>
        <p:nvSpPr>
          <p:cNvPr id="3" name="Symbol zastępczy tytułu pionowego 2"/>
          <p:cNvSpPr>
            <a:spLocks noGrp="1"/>
          </p:cNvSpPr>
          <p:nvPr>
            <p:ph type="body" orient="vert" idx="1"/>
          </p:nvPr>
        </p:nvSpPr>
        <p:spPr/>
        <p:txBody>
          <a:bodyPr vert="eaVert"/>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en-GB"/>
          </a:p>
        </p:txBody>
      </p:sp>
      <p:sp>
        <p:nvSpPr>
          <p:cNvPr id="4" name="Symbol zastępczy daty 3"/>
          <p:cNvSpPr>
            <a:spLocks noGrp="1"/>
          </p:cNvSpPr>
          <p:nvPr>
            <p:ph type="dt" sz="half" idx="10"/>
          </p:nvPr>
        </p:nvSpPr>
        <p:spPr/>
        <p:txBody>
          <a:bodyPr/>
          <a:lstStyle/>
          <a:p>
            <a:fld id="{9BBE9A1E-A1E6-42DF-9C49-9FD4B2A0474F}" type="datetimeFigureOut">
              <a:rPr lang="en-GB" smtClean="0"/>
              <a:t>24/08/2023</a:t>
            </a:fld>
            <a:endParaRPr lang="en-GB"/>
          </a:p>
        </p:txBody>
      </p:sp>
      <p:sp>
        <p:nvSpPr>
          <p:cNvPr id="5" name="Symbol zastępczy stopki 4"/>
          <p:cNvSpPr>
            <a:spLocks noGrp="1"/>
          </p:cNvSpPr>
          <p:nvPr>
            <p:ph type="ftr" sz="quarter" idx="11"/>
          </p:nvPr>
        </p:nvSpPr>
        <p:spPr/>
        <p:txBody>
          <a:bodyPr/>
          <a:lstStyle/>
          <a:p>
            <a:endParaRPr lang="en-GB"/>
          </a:p>
        </p:txBody>
      </p:sp>
      <p:sp>
        <p:nvSpPr>
          <p:cNvPr id="6" name="Symbol zastępczy numeru slajdu 5"/>
          <p:cNvSpPr>
            <a:spLocks noGrp="1"/>
          </p:cNvSpPr>
          <p:nvPr>
            <p:ph type="sldNum" sz="quarter" idx="12"/>
          </p:nvPr>
        </p:nvSpPr>
        <p:spPr/>
        <p:txBody>
          <a:bodyPr/>
          <a:lstStyle/>
          <a:p>
            <a:fld id="{5FC98C5E-76E3-48BB-B6DD-67320A95BC13}" type="slidenum">
              <a:rPr lang="en-GB" smtClean="0"/>
              <a:t>‹#›</a:t>
            </a:fld>
            <a:endParaRPr lang="en-GB"/>
          </a:p>
        </p:txBody>
      </p:sp>
    </p:spTree>
    <p:extLst>
      <p:ext uri="{BB962C8B-B14F-4D97-AF65-F5344CB8AC3E}">
        <p14:creationId xmlns:p14="http://schemas.microsoft.com/office/powerpoint/2010/main" val="291351967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ytuł pionowy i tekst">
    <p:spTree>
      <p:nvGrpSpPr>
        <p:cNvPr id="1" name=""/>
        <p:cNvGrpSpPr/>
        <p:nvPr/>
      </p:nvGrpSpPr>
      <p:grpSpPr>
        <a:xfrm>
          <a:off x="0" y="0"/>
          <a:ext cx="0" cy="0"/>
          <a:chOff x="0" y="0"/>
          <a:chExt cx="0" cy="0"/>
        </a:xfrm>
      </p:grpSpPr>
      <p:sp>
        <p:nvSpPr>
          <p:cNvPr id="2" name="Tytuł pionowy 1"/>
          <p:cNvSpPr>
            <a:spLocks noGrp="1"/>
          </p:cNvSpPr>
          <p:nvPr>
            <p:ph type="title" orient="vert"/>
          </p:nvPr>
        </p:nvSpPr>
        <p:spPr>
          <a:xfrm>
            <a:off x="6629400" y="274638"/>
            <a:ext cx="2057400" cy="5851525"/>
          </a:xfrm>
        </p:spPr>
        <p:txBody>
          <a:bodyPr vert="eaVert"/>
          <a:lstStyle/>
          <a:p>
            <a:r>
              <a:rPr lang="pl-PL" smtClean="0"/>
              <a:t>Kliknij, aby edytować styl</a:t>
            </a:r>
            <a:endParaRPr lang="en-GB"/>
          </a:p>
        </p:txBody>
      </p:sp>
      <p:sp>
        <p:nvSpPr>
          <p:cNvPr id="3" name="Symbol zastępczy tytułu pionowego 2"/>
          <p:cNvSpPr>
            <a:spLocks noGrp="1"/>
          </p:cNvSpPr>
          <p:nvPr>
            <p:ph type="body" orient="vert" idx="1"/>
          </p:nvPr>
        </p:nvSpPr>
        <p:spPr>
          <a:xfrm>
            <a:off x="457200" y="274638"/>
            <a:ext cx="6019800" cy="5851525"/>
          </a:xfrm>
        </p:spPr>
        <p:txBody>
          <a:bodyPr vert="eaVert"/>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en-GB"/>
          </a:p>
        </p:txBody>
      </p:sp>
      <p:sp>
        <p:nvSpPr>
          <p:cNvPr id="4" name="Symbol zastępczy daty 3"/>
          <p:cNvSpPr>
            <a:spLocks noGrp="1"/>
          </p:cNvSpPr>
          <p:nvPr>
            <p:ph type="dt" sz="half" idx="10"/>
          </p:nvPr>
        </p:nvSpPr>
        <p:spPr/>
        <p:txBody>
          <a:bodyPr/>
          <a:lstStyle/>
          <a:p>
            <a:fld id="{9BBE9A1E-A1E6-42DF-9C49-9FD4B2A0474F}" type="datetimeFigureOut">
              <a:rPr lang="en-GB" smtClean="0"/>
              <a:t>24/08/2023</a:t>
            </a:fld>
            <a:endParaRPr lang="en-GB"/>
          </a:p>
        </p:txBody>
      </p:sp>
      <p:sp>
        <p:nvSpPr>
          <p:cNvPr id="5" name="Symbol zastępczy stopki 4"/>
          <p:cNvSpPr>
            <a:spLocks noGrp="1"/>
          </p:cNvSpPr>
          <p:nvPr>
            <p:ph type="ftr" sz="quarter" idx="11"/>
          </p:nvPr>
        </p:nvSpPr>
        <p:spPr/>
        <p:txBody>
          <a:bodyPr/>
          <a:lstStyle/>
          <a:p>
            <a:endParaRPr lang="en-GB"/>
          </a:p>
        </p:txBody>
      </p:sp>
      <p:sp>
        <p:nvSpPr>
          <p:cNvPr id="6" name="Symbol zastępczy numeru slajdu 5"/>
          <p:cNvSpPr>
            <a:spLocks noGrp="1"/>
          </p:cNvSpPr>
          <p:nvPr>
            <p:ph type="sldNum" sz="quarter" idx="12"/>
          </p:nvPr>
        </p:nvSpPr>
        <p:spPr/>
        <p:txBody>
          <a:bodyPr/>
          <a:lstStyle/>
          <a:p>
            <a:fld id="{5FC98C5E-76E3-48BB-B6DD-67320A95BC13}" type="slidenum">
              <a:rPr lang="en-GB" smtClean="0"/>
              <a:t>‹#›</a:t>
            </a:fld>
            <a:endParaRPr lang="en-GB"/>
          </a:p>
        </p:txBody>
      </p:sp>
    </p:spTree>
    <p:extLst>
      <p:ext uri="{BB962C8B-B14F-4D97-AF65-F5344CB8AC3E}">
        <p14:creationId xmlns:p14="http://schemas.microsoft.com/office/powerpoint/2010/main" val="2385267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ymbol zastępczy tytułu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pl-PL" smtClean="0"/>
              <a:t>Kliknij, aby edytować styl</a:t>
            </a:r>
            <a:endParaRPr lang="en-GB"/>
          </a:p>
        </p:txBody>
      </p:sp>
      <p:sp>
        <p:nvSpPr>
          <p:cNvPr id="3" name="Symbol zastępczy tekstu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en-GB"/>
          </a:p>
        </p:txBody>
      </p:sp>
      <p:sp>
        <p:nvSpPr>
          <p:cNvPr id="4" name="Symbol zastępczy daty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BBE9A1E-A1E6-42DF-9C49-9FD4B2A0474F}" type="datetimeFigureOut">
              <a:rPr lang="en-GB" smtClean="0"/>
              <a:t>24/08/2023</a:t>
            </a:fld>
            <a:endParaRPr lang="en-GB"/>
          </a:p>
        </p:txBody>
      </p:sp>
      <p:sp>
        <p:nvSpPr>
          <p:cNvPr id="5" name="Symbol zastępczy stopki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ymbol zastępczy numeru slajdu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FC98C5E-76E3-48BB-B6DD-67320A95BC13}" type="slidenum">
              <a:rPr lang="en-GB" smtClean="0"/>
              <a:t>‹#›</a:t>
            </a:fld>
            <a:endParaRPr lang="en-GB"/>
          </a:p>
        </p:txBody>
      </p:sp>
    </p:spTree>
    <p:extLst>
      <p:ext uri="{BB962C8B-B14F-4D97-AF65-F5344CB8AC3E}">
        <p14:creationId xmlns:p14="http://schemas.microsoft.com/office/powerpoint/2010/main" val="16044117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ctrTitle"/>
          </p:nvPr>
        </p:nvSpPr>
        <p:spPr/>
        <p:txBody>
          <a:bodyPr/>
          <a:lstStyle/>
          <a:p>
            <a:r>
              <a:rPr lang="pl-PL" dirty="0" smtClean="0"/>
              <a:t>The </a:t>
            </a:r>
            <a:r>
              <a:rPr lang="pl-PL" dirty="0" err="1" smtClean="0"/>
              <a:t>Langoliers</a:t>
            </a:r>
            <a:endParaRPr lang="en-GB" dirty="0"/>
          </a:p>
        </p:txBody>
      </p:sp>
      <p:sp>
        <p:nvSpPr>
          <p:cNvPr id="3" name="Podtytuł 2"/>
          <p:cNvSpPr>
            <a:spLocks noGrp="1"/>
          </p:cNvSpPr>
          <p:nvPr>
            <p:ph type="subTitle" idx="1"/>
          </p:nvPr>
        </p:nvSpPr>
        <p:spPr/>
        <p:txBody>
          <a:bodyPr/>
          <a:lstStyle/>
          <a:p>
            <a:endParaRPr lang="en-GB"/>
          </a:p>
        </p:txBody>
      </p:sp>
    </p:spTree>
    <p:extLst>
      <p:ext uri="{BB962C8B-B14F-4D97-AF65-F5344CB8AC3E}">
        <p14:creationId xmlns:p14="http://schemas.microsoft.com/office/powerpoint/2010/main" val="67468800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24472" y="883092"/>
            <a:ext cx="8496000" cy="47781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443520192"/>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pl-PL" dirty="0" smtClean="0"/>
              <a:t>The </a:t>
            </a:r>
            <a:r>
              <a:rPr lang="pl-PL" dirty="0" err="1" smtClean="0"/>
              <a:t>Langoliers</a:t>
            </a:r>
            <a:endParaRPr lang="en-GB" dirty="0"/>
          </a:p>
        </p:txBody>
      </p:sp>
      <p:sp>
        <p:nvSpPr>
          <p:cNvPr id="3" name="Symbol zastępczy zawartości 2"/>
          <p:cNvSpPr>
            <a:spLocks noGrp="1"/>
          </p:cNvSpPr>
          <p:nvPr>
            <p:ph idx="1"/>
          </p:nvPr>
        </p:nvSpPr>
        <p:spPr/>
        <p:txBody>
          <a:bodyPr>
            <a:normAutofit fontScale="92500"/>
          </a:bodyPr>
          <a:lstStyle/>
          <a:p>
            <a:r>
              <a:rPr lang="en-GB" dirty="0" smtClean="0"/>
              <a:t>I’m sure that we have all wondered at one time or another whether or not time travel is possible.</a:t>
            </a:r>
          </a:p>
          <a:p>
            <a:r>
              <a:rPr lang="en-GB" dirty="0" smtClean="0"/>
              <a:t>According to </a:t>
            </a:r>
            <a:r>
              <a:rPr lang="en-GB" i="1" dirty="0" smtClean="0"/>
              <a:t>The </a:t>
            </a:r>
            <a:r>
              <a:rPr lang="en-GB" i="1" dirty="0" err="1" smtClean="0"/>
              <a:t>Langoliers</a:t>
            </a:r>
            <a:r>
              <a:rPr lang="en-GB" dirty="0" smtClean="0"/>
              <a:t>, a novella written by Stephen King, time travel is indeed possible but not in the way we might think.</a:t>
            </a:r>
          </a:p>
          <a:p>
            <a:r>
              <a:rPr lang="en-GB" dirty="0" smtClean="0"/>
              <a:t>The novella was apparently inspired by Stephen King’s fear of flying, he used this fear to create an almost claustrophobic sense of dread on board a flight from Los Angeles to Boston. </a:t>
            </a:r>
          </a:p>
          <a:p>
            <a:endParaRPr lang="en-GB" dirty="0"/>
          </a:p>
        </p:txBody>
      </p:sp>
    </p:spTree>
    <p:extLst>
      <p:ext uri="{BB962C8B-B14F-4D97-AF65-F5344CB8AC3E}">
        <p14:creationId xmlns:p14="http://schemas.microsoft.com/office/powerpoint/2010/main" val="4651395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4472" y="908720"/>
            <a:ext cx="8496000" cy="475590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5296917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pl-PL" dirty="0" smtClean="0"/>
              <a:t>The </a:t>
            </a:r>
            <a:r>
              <a:rPr lang="pl-PL" dirty="0" err="1" smtClean="0"/>
              <a:t>Langoliers</a:t>
            </a:r>
            <a:endParaRPr lang="en-GB" dirty="0"/>
          </a:p>
        </p:txBody>
      </p:sp>
      <p:sp>
        <p:nvSpPr>
          <p:cNvPr id="3" name="Symbol zastępczy zawartości 2"/>
          <p:cNvSpPr>
            <a:spLocks noGrp="1"/>
          </p:cNvSpPr>
          <p:nvPr>
            <p:ph idx="1"/>
          </p:nvPr>
        </p:nvSpPr>
        <p:spPr/>
        <p:txBody>
          <a:bodyPr/>
          <a:lstStyle/>
          <a:p>
            <a:r>
              <a:rPr lang="en-GB" dirty="0" smtClean="0"/>
              <a:t>The flight in question would be called a “red-eye flight” by Americans because the plane takes off late in the evening and lands early the next morning.</a:t>
            </a:r>
          </a:p>
          <a:p>
            <a:r>
              <a:rPr lang="en-GB" dirty="0" smtClean="0"/>
              <a:t>It is notoriously difficult to sleep well on overnight flights so most passengers will arrive at their destination with red eyes.</a:t>
            </a:r>
            <a:endParaRPr lang="en-GB" dirty="0"/>
          </a:p>
        </p:txBody>
      </p:sp>
    </p:spTree>
    <p:extLst>
      <p:ext uri="{BB962C8B-B14F-4D97-AF65-F5344CB8AC3E}">
        <p14:creationId xmlns:p14="http://schemas.microsoft.com/office/powerpoint/2010/main" val="21997226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528" y="188640"/>
            <a:ext cx="8496000" cy="644601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52969173"/>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pl-PL" dirty="0" smtClean="0"/>
              <a:t>The </a:t>
            </a:r>
            <a:r>
              <a:rPr lang="pl-PL" dirty="0" err="1" smtClean="0"/>
              <a:t>Langoliers</a:t>
            </a:r>
            <a:endParaRPr lang="en-GB" dirty="0"/>
          </a:p>
        </p:txBody>
      </p:sp>
      <p:sp>
        <p:nvSpPr>
          <p:cNvPr id="3" name="Symbol zastępczy zawartości 2"/>
          <p:cNvSpPr>
            <a:spLocks noGrp="1"/>
          </p:cNvSpPr>
          <p:nvPr>
            <p:ph idx="1"/>
          </p:nvPr>
        </p:nvSpPr>
        <p:spPr/>
        <p:txBody>
          <a:bodyPr/>
          <a:lstStyle/>
          <a:p>
            <a:r>
              <a:rPr lang="en-GB" dirty="0" smtClean="0"/>
              <a:t>The flight featured in the novella and the TV miniseries of the same name appears to be quite normal.</a:t>
            </a:r>
          </a:p>
          <a:p>
            <a:r>
              <a:rPr lang="en-GB" dirty="0" smtClean="0"/>
              <a:t>The drama begins when a blind girl on board the flight wakes up in the middle of the night and reaches out to her travelling companion and aunt to discover, to her horror, that she has gone.</a:t>
            </a:r>
            <a:endParaRPr lang="en-GB" dirty="0"/>
          </a:p>
        </p:txBody>
      </p:sp>
    </p:spTree>
    <p:extLst>
      <p:ext uri="{BB962C8B-B14F-4D97-AF65-F5344CB8AC3E}">
        <p14:creationId xmlns:p14="http://schemas.microsoft.com/office/powerpoint/2010/main" val="21997226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528" y="188640"/>
            <a:ext cx="8496000" cy="646645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52969173"/>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pl-PL" dirty="0" smtClean="0"/>
              <a:t>The </a:t>
            </a:r>
            <a:r>
              <a:rPr lang="pl-PL" dirty="0" err="1" smtClean="0"/>
              <a:t>Langoliers</a:t>
            </a:r>
            <a:endParaRPr lang="en-GB" dirty="0"/>
          </a:p>
        </p:txBody>
      </p:sp>
      <p:sp>
        <p:nvSpPr>
          <p:cNvPr id="3" name="Symbol zastępczy zawartości 2"/>
          <p:cNvSpPr>
            <a:spLocks noGrp="1"/>
          </p:cNvSpPr>
          <p:nvPr>
            <p:ph idx="1"/>
          </p:nvPr>
        </p:nvSpPr>
        <p:spPr/>
        <p:txBody>
          <a:bodyPr>
            <a:normAutofit fontScale="85000" lnSpcReduction="10000"/>
          </a:bodyPr>
          <a:lstStyle/>
          <a:p>
            <a:r>
              <a:rPr lang="en-GB" dirty="0" smtClean="0"/>
              <a:t>Naturally, the girl begins to scream when her polite requests for assistance are met with silence.</a:t>
            </a:r>
          </a:p>
          <a:p>
            <a:r>
              <a:rPr lang="en-GB" dirty="0" smtClean="0"/>
              <a:t>Her screams wake up the ten passengers who are still on board the aircraft.</a:t>
            </a:r>
          </a:p>
          <a:p>
            <a:r>
              <a:rPr lang="en-GB" dirty="0" smtClean="0"/>
              <a:t>They try to reassure the little girl and each other as they attempt to come to terms with the sheer peculiarity of their situation.</a:t>
            </a:r>
          </a:p>
          <a:p>
            <a:r>
              <a:rPr lang="en-GB" dirty="0" smtClean="0"/>
              <a:t>Almost all of the passengers have vanished, although some of their belongings such as coins, jewellery and even dentures litter the seats and the floor.</a:t>
            </a:r>
            <a:endParaRPr lang="en-GB" dirty="0"/>
          </a:p>
        </p:txBody>
      </p:sp>
    </p:spTree>
    <p:extLst>
      <p:ext uri="{BB962C8B-B14F-4D97-AF65-F5344CB8AC3E}">
        <p14:creationId xmlns:p14="http://schemas.microsoft.com/office/powerpoint/2010/main" val="21997226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4472" y="260648"/>
            <a:ext cx="8496000" cy="637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52969173"/>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pl-PL" dirty="0" smtClean="0"/>
              <a:t>The </a:t>
            </a:r>
            <a:r>
              <a:rPr lang="pl-PL" dirty="0" err="1" smtClean="0"/>
              <a:t>Langoliers</a:t>
            </a:r>
            <a:endParaRPr lang="en-GB" dirty="0"/>
          </a:p>
        </p:txBody>
      </p:sp>
      <p:sp>
        <p:nvSpPr>
          <p:cNvPr id="3" name="Symbol zastępczy zawartości 2"/>
          <p:cNvSpPr>
            <a:spLocks noGrp="1"/>
          </p:cNvSpPr>
          <p:nvPr>
            <p:ph idx="1"/>
          </p:nvPr>
        </p:nvSpPr>
        <p:spPr/>
        <p:txBody>
          <a:bodyPr>
            <a:normAutofit lnSpcReduction="10000"/>
          </a:bodyPr>
          <a:lstStyle/>
          <a:p>
            <a:r>
              <a:rPr lang="en-GB" dirty="0" smtClean="0"/>
              <a:t>Luckily one of the surviving passengers is a published author who provides his fellow survivors with some plausible theories to explain their bizarre predicament.</a:t>
            </a:r>
          </a:p>
          <a:p>
            <a:r>
              <a:rPr lang="en-GB" dirty="0" smtClean="0"/>
              <a:t>It is even more fortunate that another one of the passengers is an airline pilot, in real life airline pilots frequently fly as passengers to meet the demanding scheduling requirements of their profession.</a:t>
            </a:r>
            <a:endParaRPr lang="en-GB" dirty="0"/>
          </a:p>
        </p:txBody>
      </p:sp>
    </p:spTree>
    <p:extLst>
      <p:ext uri="{BB962C8B-B14F-4D97-AF65-F5344CB8AC3E}">
        <p14:creationId xmlns:p14="http://schemas.microsoft.com/office/powerpoint/2010/main" val="21997226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4472" y="185284"/>
            <a:ext cx="8496000" cy="641206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52969173"/>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pl-PL" dirty="0" smtClean="0"/>
              <a:t>The </a:t>
            </a:r>
            <a:r>
              <a:rPr lang="pl-PL" dirty="0" err="1" smtClean="0"/>
              <a:t>Langoliers</a:t>
            </a:r>
            <a:endParaRPr lang="en-GB" dirty="0"/>
          </a:p>
        </p:txBody>
      </p:sp>
      <p:sp>
        <p:nvSpPr>
          <p:cNvPr id="3" name="Symbol zastępczy zawartości 2"/>
          <p:cNvSpPr>
            <a:spLocks noGrp="1"/>
          </p:cNvSpPr>
          <p:nvPr>
            <p:ph idx="1"/>
          </p:nvPr>
        </p:nvSpPr>
        <p:spPr/>
        <p:txBody>
          <a:bodyPr>
            <a:normAutofit lnSpcReduction="10000"/>
          </a:bodyPr>
          <a:lstStyle/>
          <a:p>
            <a:r>
              <a:rPr lang="en-GB" dirty="0" smtClean="0"/>
              <a:t>The airline pilot, Captain Brian Engle, tries to find a member of the cabin crew, when he fails to do this he makes his way to the cockpit only to find that both the pilot and co-pilot have mysteriously disappeared.</a:t>
            </a:r>
          </a:p>
          <a:p>
            <a:r>
              <a:rPr lang="en-GB" dirty="0" smtClean="0"/>
              <a:t>Just as he expected, there is nothing wrong with the aircraft, it is flying itself on autopilot, it is on course and it is exactly where it should be at that time.</a:t>
            </a:r>
            <a:endParaRPr lang="en-GB" dirty="0"/>
          </a:p>
        </p:txBody>
      </p:sp>
    </p:spTree>
    <p:extLst>
      <p:ext uri="{BB962C8B-B14F-4D97-AF65-F5344CB8AC3E}">
        <p14:creationId xmlns:p14="http://schemas.microsoft.com/office/powerpoint/2010/main" val="21997226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528" y="980728"/>
            <a:ext cx="8496000" cy="4779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52969173"/>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pl-PL" dirty="0" smtClean="0"/>
              <a:t>The </a:t>
            </a:r>
            <a:r>
              <a:rPr lang="pl-PL" dirty="0" err="1" smtClean="0"/>
              <a:t>Langoliers</a:t>
            </a:r>
            <a:endParaRPr lang="en-GB" dirty="0"/>
          </a:p>
        </p:txBody>
      </p:sp>
      <p:sp>
        <p:nvSpPr>
          <p:cNvPr id="3" name="Symbol zastępczy zawartości 2"/>
          <p:cNvSpPr>
            <a:spLocks noGrp="1"/>
          </p:cNvSpPr>
          <p:nvPr>
            <p:ph idx="1"/>
          </p:nvPr>
        </p:nvSpPr>
        <p:spPr/>
        <p:txBody>
          <a:bodyPr>
            <a:normAutofit fontScale="92500"/>
          </a:bodyPr>
          <a:lstStyle/>
          <a:p>
            <a:r>
              <a:rPr lang="en-GB" dirty="0" smtClean="0"/>
              <a:t>The mystery only deepens when Captain Engle tries to contact the local air traffic control and, when he fails to do this, he attempts to connect to emergency and even military channels.</a:t>
            </a:r>
          </a:p>
          <a:p>
            <a:r>
              <a:rPr lang="en-GB" dirty="0" smtClean="0"/>
              <a:t>All of his efforts to contact the outside world are futile, nobody answers his calls even though his radio is working perfectly, even the automated radio beacons located across the nation have fallen silent.</a:t>
            </a:r>
            <a:endParaRPr lang="en-GB" dirty="0"/>
          </a:p>
        </p:txBody>
      </p:sp>
    </p:spTree>
    <p:extLst>
      <p:ext uri="{BB962C8B-B14F-4D97-AF65-F5344CB8AC3E}">
        <p14:creationId xmlns:p14="http://schemas.microsoft.com/office/powerpoint/2010/main" val="21997226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4472" y="221371"/>
            <a:ext cx="8496000" cy="637598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52969173"/>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pl-PL" dirty="0" smtClean="0"/>
              <a:t>The </a:t>
            </a:r>
            <a:r>
              <a:rPr lang="pl-PL" dirty="0" err="1" smtClean="0"/>
              <a:t>Langoliers</a:t>
            </a:r>
            <a:endParaRPr lang="en-GB" dirty="0"/>
          </a:p>
        </p:txBody>
      </p:sp>
      <p:sp>
        <p:nvSpPr>
          <p:cNvPr id="3" name="Symbol zastępczy zawartości 2"/>
          <p:cNvSpPr>
            <a:spLocks noGrp="1"/>
          </p:cNvSpPr>
          <p:nvPr>
            <p:ph idx="1"/>
          </p:nvPr>
        </p:nvSpPr>
        <p:spPr/>
        <p:txBody>
          <a:bodyPr/>
          <a:lstStyle/>
          <a:p>
            <a:r>
              <a:rPr lang="en-GB" dirty="0" smtClean="0"/>
              <a:t>Captain Engle struggles to suppress his  rising sense of panic and frustration.</a:t>
            </a:r>
          </a:p>
          <a:p>
            <a:r>
              <a:rPr lang="en-GB" dirty="0" smtClean="0"/>
              <a:t>A former soldier and mysterious assassin, who takes the co-pilot’s seat at the captain’s request, is quick to reassure Captain Engle that he is still a pilot who has a job to do.</a:t>
            </a:r>
          </a:p>
          <a:p>
            <a:r>
              <a:rPr lang="en-GB" dirty="0" smtClean="0"/>
              <a:t>He must land the aircraft in one piece no matter what. </a:t>
            </a:r>
          </a:p>
          <a:p>
            <a:endParaRPr lang="en-GB" dirty="0"/>
          </a:p>
        </p:txBody>
      </p:sp>
    </p:spTree>
    <p:extLst>
      <p:ext uri="{BB962C8B-B14F-4D97-AF65-F5344CB8AC3E}">
        <p14:creationId xmlns:p14="http://schemas.microsoft.com/office/powerpoint/2010/main" val="21997226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528" y="188640"/>
            <a:ext cx="8496000" cy="644069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52969173"/>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pl-PL" dirty="0" smtClean="0"/>
              <a:t>The </a:t>
            </a:r>
            <a:r>
              <a:rPr lang="pl-PL" dirty="0" err="1" smtClean="0"/>
              <a:t>Langoliers</a:t>
            </a:r>
            <a:endParaRPr lang="en-GB" dirty="0"/>
          </a:p>
        </p:txBody>
      </p:sp>
      <p:sp>
        <p:nvSpPr>
          <p:cNvPr id="3" name="Symbol zastępczy zawartości 2"/>
          <p:cNvSpPr>
            <a:spLocks noGrp="1"/>
          </p:cNvSpPr>
          <p:nvPr>
            <p:ph idx="1"/>
          </p:nvPr>
        </p:nvSpPr>
        <p:spPr/>
        <p:txBody>
          <a:bodyPr/>
          <a:lstStyle/>
          <a:p>
            <a:r>
              <a:rPr lang="en-GB" dirty="0" smtClean="0"/>
              <a:t>Quite logically, Captain Engle takes the decision to divert the aircraft to an isolated airport.</a:t>
            </a:r>
          </a:p>
          <a:p>
            <a:r>
              <a:rPr lang="en-GB" dirty="0" smtClean="0"/>
              <a:t>It seems that the US has been struck by a mysterious disaster and he reasons that an isolated airport will be far more likely to have a clear runway than a busy, crowded one.</a:t>
            </a:r>
            <a:endParaRPr lang="en-GB" dirty="0"/>
          </a:p>
        </p:txBody>
      </p:sp>
    </p:spTree>
    <p:extLst>
      <p:ext uri="{BB962C8B-B14F-4D97-AF65-F5344CB8AC3E}">
        <p14:creationId xmlns:p14="http://schemas.microsoft.com/office/powerpoint/2010/main" val="21997226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4472" y="188640"/>
            <a:ext cx="8496000" cy="64569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52969173"/>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pl-PL" dirty="0" smtClean="0"/>
              <a:t>The </a:t>
            </a:r>
            <a:r>
              <a:rPr lang="pl-PL" dirty="0" err="1" smtClean="0"/>
              <a:t>Langoliers</a:t>
            </a:r>
            <a:endParaRPr lang="en-GB" dirty="0"/>
          </a:p>
        </p:txBody>
      </p:sp>
      <p:sp>
        <p:nvSpPr>
          <p:cNvPr id="3" name="Symbol zastępczy zawartości 2"/>
          <p:cNvSpPr>
            <a:spLocks noGrp="1"/>
          </p:cNvSpPr>
          <p:nvPr>
            <p:ph idx="1"/>
          </p:nvPr>
        </p:nvSpPr>
        <p:spPr/>
        <p:txBody>
          <a:bodyPr/>
          <a:lstStyle/>
          <a:p>
            <a:r>
              <a:rPr lang="en-GB" dirty="0" smtClean="0"/>
              <a:t>The other passengers become increasingly concerned as they fly over darkened cities.</a:t>
            </a:r>
          </a:p>
          <a:p>
            <a:r>
              <a:rPr lang="en-GB" dirty="0" smtClean="0"/>
              <a:t>One of them flies into a rage when he finds out that the flight has been diverted.</a:t>
            </a:r>
          </a:p>
          <a:p>
            <a:r>
              <a:rPr lang="en-GB" dirty="0" smtClean="0"/>
              <a:t>Roger </a:t>
            </a:r>
            <a:r>
              <a:rPr lang="en-GB" dirty="0" err="1" smtClean="0"/>
              <a:t>Toomy</a:t>
            </a:r>
            <a:r>
              <a:rPr lang="en-GB" dirty="0" smtClean="0"/>
              <a:t> is an important man in an investment company, he threatens to sue the airline if he misses his scheduled meeting in Boston.</a:t>
            </a:r>
            <a:endParaRPr lang="en-GB" dirty="0"/>
          </a:p>
        </p:txBody>
      </p:sp>
    </p:spTree>
    <p:extLst>
      <p:ext uri="{BB962C8B-B14F-4D97-AF65-F5344CB8AC3E}">
        <p14:creationId xmlns:p14="http://schemas.microsoft.com/office/powerpoint/2010/main" val="21997226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76344" y="260648"/>
            <a:ext cx="6192000" cy="619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52969173"/>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pl-PL" dirty="0" smtClean="0"/>
              <a:t>The </a:t>
            </a:r>
            <a:r>
              <a:rPr lang="pl-PL" dirty="0" err="1" smtClean="0"/>
              <a:t>Langoliers</a:t>
            </a:r>
            <a:endParaRPr lang="en-GB" dirty="0"/>
          </a:p>
        </p:txBody>
      </p:sp>
      <p:sp>
        <p:nvSpPr>
          <p:cNvPr id="3" name="Symbol zastępczy zawartości 2"/>
          <p:cNvSpPr>
            <a:spLocks noGrp="1"/>
          </p:cNvSpPr>
          <p:nvPr>
            <p:ph idx="1"/>
          </p:nvPr>
        </p:nvSpPr>
        <p:spPr/>
        <p:txBody>
          <a:bodyPr/>
          <a:lstStyle/>
          <a:p>
            <a:r>
              <a:rPr lang="en-GB" dirty="0" smtClean="0"/>
              <a:t>Mr </a:t>
            </a:r>
            <a:r>
              <a:rPr lang="en-GB" dirty="0" err="1" smtClean="0"/>
              <a:t>Toomy</a:t>
            </a:r>
            <a:r>
              <a:rPr lang="en-GB" dirty="0" smtClean="0"/>
              <a:t> appears to be on the verge of a nervous breakdown, in fact, he can only calm himself down by ripping the pages of magazines.</a:t>
            </a:r>
          </a:p>
          <a:p>
            <a:r>
              <a:rPr lang="en-GB" dirty="0" smtClean="0"/>
              <a:t>The blind girl confides to another passenger that every other person on board the aircraft looks like a monster to Mr </a:t>
            </a:r>
            <a:r>
              <a:rPr lang="en-GB" dirty="0" err="1" smtClean="0"/>
              <a:t>Toomy</a:t>
            </a:r>
            <a:r>
              <a:rPr lang="en-GB" dirty="0" smtClean="0"/>
              <a:t>.</a:t>
            </a:r>
            <a:endParaRPr lang="en-GB" dirty="0"/>
          </a:p>
        </p:txBody>
      </p:sp>
    </p:spTree>
    <p:extLst>
      <p:ext uri="{BB962C8B-B14F-4D97-AF65-F5344CB8AC3E}">
        <p14:creationId xmlns:p14="http://schemas.microsoft.com/office/powerpoint/2010/main" val="21997226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1"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4472" y="1026263"/>
            <a:ext cx="8496000" cy="47790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52969173"/>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pl-PL" dirty="0" smtClean="0"/>
              <a:t>The </a:t>
            </a:r>
            <a:r>
              <a:rPr lang="pl-PL" dirty="0" err="1" smtClean="0"/>
              <a:t>Langoliers</a:t>
            </a:r>
            <a:endParaRPr lang="en-GB" dirty="0"/>
          </a:p>
        </p:txBody>
      </p:sp>
      <p:sp>
        <p:nvSpPr>
          <p:cNvPr id="3" name="Symbol zastępczy zawartości 2"/>
          <p:cNvSpPr>
            <a:spLocks noGrp="1"/>
          </p:cNvSpPr>
          <p:nvPr>
            <p:ph idx="1"/>
          </p:nvPr>
        </p:nvSpPr>
        <p:spPr/>
        <p:txBody>
          <a:bodyPr/>
          <a:lstStyle/>
          <a:p>
            <a:r>
              <a:rPr lang="en-GB" dirty="0" smtClean="0"/>
              <a:t>As a new day dawns Captain Engle realizes that he will have to land at Bangor International Airport in Maine without any guidance whatsoever.</a:t>
            </a:r>
          </a:p>
          <a:p>
            <a:r>
              <a:rPr lang="en-GB" dirty="0" smtClean="0"/>
              <a:t>He has little choice as the aircraft is running low on fuel, so he heads out to sea to descend below the cloud cover and is relieved to  spot the airport in the distance.</a:t>
            </a:r>
            <a:endParaRPr lang="en-GB" dirty="0"/>
          </a:p>
        </p:txBody>
      </p:sp>
    </p:spTree>
    <p:extLst>
      <p:ext uri="{BB962C8B-B14F-4D97-AF65-F5344CB8AC3E}">
        <p14:creationId xmlns:p14="http://schemas.microsoft.com/office/powerpoint/2010/main" val="21997226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4472" y="195824"/>
            <a:ext cx="8496000" cy="63295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52969173"/>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pl-PL" dirty="0" smtClean="0"/>
              <a:t>The </a:t>
            </a:r>
            <a:r>
              <a:rPr lang="pl-PL" dirty="0" err="1" smtClean="0"/>
              <a:t>Langoliers</a:t>
            </a:r>
            <a:endParaRPr lang="en-GB" dirty="0"/>
          </a:p>
        </p:txBody>
      </p:sp>
      <p:sp>
        <p:nvSpPr>
          <p:cNvPr id="3" name="Symbol zastępczy zawartości 2"/>
          <p:cNvSpPr>
            <a:spLocks noGrp="1"/>
          </p:cNvSpPr>
          <p:nvPr>
            <p:ph idx="1"/>
          </p:nvPr>
        </p:nvSpPr>
        <p:spPr/>
        <p:txBody>
          <a:bodyPr/>
          <a:lstStyle/>
          <a:p>
            <a:r>
              <a:rPr lang="en-GB" dirty="0" smtClean="0"/>
              <a:t>He makes a perfect landing at the deserted airport, the passengers are forced to leave the aircraft using an emergency slide.</a:t>
            </a:r>
          </a:p>
          <a:p>
            <a:r>
              <a:rPr lang="en-GB" dirty="0" smtClean="0"/>
              <a:t>The blind girl notices that there are no echoes, every sound seems to be strangely muted.</a:t>
            </a:r>
          </a:p>
          <a:p>
            <a:r>
              <a:rPr lang="en-GB" dirty="0" smtClean="0"/>
              <a:t>Not only is there no power in the airport, but unaccountably, even the clocks powered by batteries seem to have stopped.</a:t>
            </a:r>
            <a:endParaRPr lang="en-GB" dirty="0"/>
          </a:p>
        </p:txBody>
      </p:sp>
    </p:spTree>
    <p:extLst>
      <p:ext uri="{BB962C8B-B14F-4D97-AF65-F5344CB8AC3E}">
        <p14:creationId xmlns:p14="http://schemas.microsoft.com/office/powerpoint/2010/main" val="21997226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24472" y="692696"/>
            <a:ext cx="8496000" cy="5664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52969173"/>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pl-PL" dirty="0" smtClean="0"/>
              <a:t>The </a:t>
            </a:r>
            <a:r>
              <a:rPr lang="pl-PL" dirty="0" err="1" smtClean="0"/>
              <a:t>Langoliers</a:t>
            </a:r>
            <a:endParaRPr lang="en-GB" dirty="0"/>
          </a:p>
        </p:txBody>
      </p:sp>
      <p:sp>
        <p:nvSpPr>
          <p:cNvPr id="3" name="Symbol zastępczy zawartości 2"/>
          <p:cNvSpPr>
            <a:spLocks noGrp="1"/>
          </p:cNvSpPr>
          <p:nvPr>
            <p:ph idx="1"/>
          </p:nvPr>
        </p:nvSpPr>
        <p:spPr/>
        <p:txBody>
          <a:bodyPr/>
          <a:lstStyle/>
          <a:p>
            <a:r>
              <a:rPr lang="en-GB" dirty="0" smtClean="0"/>
              <a:t>The food stored in the airport restaurants is tasteless, even the beer is flat.</a:t>
            </a:r>
          </a:p>
          <a:p>
            <a:r>
              <a:rPr lang="en-GB" dirty="0" smtClean="0"/>
              <a:t>The mystery writer develops another theory, he tries to light a match, the flame sputters and dies.</a:t>
            </a:r>
          </a:p>
          <a:p>
            <a:r>
              <a:rPr lang="en-GB" dirty="0" smtClean="0"/>
              <a:t>He speculates that time itself is slowing down.</a:t>
            </a:r>
          </a:p>
          <a:p>
            <a:r>
              <a:rPr lang="en-GB" dirty="0" smtClean="0"/>
              <a:t>But what will happen when their time runs out?</a:t>
            </a:r>
          </a:p>
          <a:p>
            <a:endParaRPr lang="en-GB" dirty="0"/>
          </a:p>
        </p:txBody>
      </p:sp>
    </p:spTree>
    <p:extLst>
      <p:ext uri="{BB962C8B-B14F-4D97-AF65-F5344CB8AC3E}">
        <p14:creationId xmlns:p14="http://schemas.microsoft.com/office/powerpoint/2010/main" val="21997226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528" y="260648"/>
            <a:ext cx="8496000" cy="637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52969173"/>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pl-PL" dirty="0" smtClean="0"/>
              <a:t>The </a:t>
            </a:r>
            <a:r>
              <a:rPr lang="pl-PL" dirty="0" err="1" smtClean="0"/>
              <a:t>Langoliers</a:t>
            </a:r>
            <a:endParaRPr lang="en-GB" dirty="0"/>
          </a:p>
        </p:txBody>
      </p:sp>
      <p:sp>
        <p:nvSpPr>
          <p:cNvPr id="3" name="Symbol zastępczy zawartości 2"/>
          <p:cNvSpPr>
            <a:spLocks noGrp="1"/>
          </p:cNvSpPr>
          <p:nvPr>
            <p:ph idx="1"/>
          </p:nvPr>
        </p:nvSpPr>
        <p:spPr/>
        <p:txBody>
          <a:bodyPr/>
          <a:lstStyle/>
          <a:p>
            <a:r>
              <a:rPr lang="en-GB" dirty="0" smtClean="0"/>
              <a:t>Mr </a:t>
            </a:r>
            <a:r>
              <a:rPr lang="en-GB" dirty="0" err="1" smtClean="0"/>
              <a:t>Toomy</a:t>
            </a:r>
            <a:r>
              <a:rPr lang="en-GB" dirty="0" smtClean="0"/>
              <a:t> has no doubt as to what will happen to them all.</a:t>
            </a:r>
          </a:p>
          <a:p>
            <a:r>
              <a:rPr lang="en-GB" dirty="0" smtClean="0"/>
              <a:t>He is haunted by the memory of his overbearing father who repeatedly told him about monsters he called </a:t>
            </a:r>
            <a:r>
              <a:rPr lang="en-GB" i="1" dirty="0" err="1" smtClean="0"/>
              <a:t>Langoliers</a:t>
            </a:r>
            <a:r>
              <a:rPr lang="en-GB" dirty="0" smtClean="0"/>
              <a:t>.</a:t>
            </a:r>
          </a:p>
          <a:p>
            <a:r>
              <a:rPr lang="en-GB" dirty="0" smtClean="0"/>
              <a:t>The </a:t>
            </a:r>
            <a:r>
              <a:rPr lang="en-GB" i="1" dirty="0" err="1" smtClean="0"/>
              <a:t>Langoliers</a:t>
            </a:r>
            <a:r>
              <a:rPr lang="en-GB" dirty="0" smtClean="0"/>
              <a:t> eat little boys who are sloppy or late, only punctual boys who study hard are safe from these monsters.</a:t>
            </a:r>
            <a:endParaRPr lang="en-GB" dirty="0"/>
          </a:p>
        </p:txBody>
      </p:sp>
    </p:spTree>
    <p:extLst>
      <p:ext uri="{BB962C8B-B14F-4D97-AF65-F5344CB8AC3E}">
        <p14:creationId xmlns:p14="http://schemas.microsoft.com/office/powerpoint/2010/main" val="21997226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4472" y="260648"/>
            <a:ext cx="8496000" cy="63800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52969173"/>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pl-PL" dirty="0" smtClean="0"/>
              <a:t>The </a:t>
            </a:r>
            <a:r>
              <a:rPr lang="pl-PL" dirty="0" err="1" smtClean="0"/>
              <a:t>Langoliers</a:t>
            </a:r>
            <a:endParaRPr lang="en-GB" dirty="0"/>
          </a:p>
        </p:txBody>
      </p:sp>
      <p:sp>
        <p:nvSpPr>
          <p:cNvPr id="3" name="Symbol zastępczy zawartości 2"/>
          <p:cNvSpPr>
            <a:spLocks noGrp="1"/>
          </p:cNvSpPr>
          <p:nvPr>
            <p:ph idx="1"/>
          </p:nvPr>
        </p:nvSpPr>
        <p:spPr/>
        <p:txBody>
          <a:bodyPr/>
          <a:lstStyle/>
          <a:p>
            <a:r>
              <a:rPr lang="en-GB" dirty="0" smtClean="0"/>
              <a:t>Mr </a:t>
            </a:r>
            <a:r>
              <a:rPr lang="en-GB" dirty="0" err="1" smtClean="0"/>
              <a:t>Toomy</a:t>
            </a:r>
            <a:r>
              <a:rPr lang="en-GB" dirty="0" smtClean="0"/>
              <a:t> finally loses his mind.</a:t>
            </a:r>
          </a:p>
          <a:p>
            <a:r>
              <a:rPr lang="en-GB" dirty="0" smtClean="0"/>
              <a:t>He shoots one of the other passengers, a young musician, although luckily for him the bullet had hardly any force behind it so it didn’t even penetrate his skin.</a:t>
            </a:r>
          </a:p>
          <a:p>
            <a:r>
              <a:rPr lang="en-GB" dirty="0" smtClean="0"/>
              <a:t>The normal laws of physics seem to have broken down.</a:t>
            </a:r>
            <a:endParaRPr lang="en-GB" dirty="0"/>
          </a:p>
        </p:txBody>
      </p:sp>
    </p:spTree>
    <p:extLst>
      <p:ext uri="{BB962C8B-B14F-4D97-AF65-F5344CB8AC3E}">
        <p14:creationId xmlns:p14="http://schemas.microsoft.com/office/powerpoint/2010/main" val="21997226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4432" y="167213"/>
            <a:ext cx="7776000" cy="643013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52969173"/>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pl-PL" dirty="0" smtClean="0"/>
              <a:t>The </a:t>
            </a:r>
            <a:r>
              <a:rPr lang="pl-PL" dirty="0" err="1" smtClean="0"/>
              <a:t>Langoliers</a:t>
            </a:r>
            <a:endParaRPr lang="en-GB" dirty="0"/>
          </a:p>
        </p:txBody>
      </p:sp>
      <p:sp>
        <p:nvSpPr>
          <p:cNvPr id="3" name="Symbol zastępczy zawartości 2"/>
          <p:cNvSpPr>
            <a:spLocks noGrp="1"/>
          </p:cNvSpPr>
          <p:nvPr>
            <p:ph idx="1"/>
          </p:nvPr>
        </p:nvSpPr>
        <p:spPr/>
        <p:txBody>
          <a:bodyPr>
            <a:normAutofit fontScale="92500" lnSpcReduction="10000"/>
          </a:bodyPr>
          <a:lstStyle/>
          <a:p>
            <a:r>
              <a:rPr lang="en-GB" dirty="0" smtClean="0"/>
              <a:t>The young musician develops a theory that they should refuel the plane as the fuel will burn normally on it.</a:t>
            </a:r>
          </a:p>
          <a:p>
            <a:r>
              <a:rPr lang="en-GB" dirty="0" smtClean="0"/>
              <a:t>He strikes a match on board the aircraft to demonstrate his theory to Captain Engle, and sure enough, it burns normally.</a:t>
            </a:r>
          </a:p>
          <a:p>
            <a:r>
              <a:rPr lang="en-GB" dirty="0" smtClean="0"/>
              <a:t>The plane refuels using the power of its engines, quite ominously, Captain Engle remarks that “the engines have just tasted the new fuel and they don’t like it”.</a:t>
            </a:r>
            <a:endParaRPr lang="en-GB" dirty="0"/>
          </a:p>
        </p:txBody>
      </p:sp>
    </p:spTree>
    <p:extLst>
      <p:ext uri="{BB962C8B-B14F-4D97-AF65-F5344CB8AC3E}">
        <p14:creationId xmlns:p14="http://schemas.microsoft.com/office/powerpoint/2010/main" val="21997226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60368" y="117368"/>
            <a:ext cx="6624000" cy="6624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52969173"/>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pl-PL" dirty="0" smtClean="0"/>
              <a:t>The </a:t>
            </a:r>
            <a:r>
              <a:rPr lang="pl-PL" dirty="0" err="1" smtClean="0"/>
              <a:t>Langoliers</a:t>
            </a:r>
            <a:endParaRPr lang="en-GB" dirty="0"/>
          </a:p>
        </p:txBody>
      </p:sp>
      <p:sp>
        <p:nvSpPr>
          <p:cNvPr id="3" name="Symbol zastępczy zawartości 2"/>
          <p:cNvSpPr>
            <a:spLocks noGrp="1"/>
          </p:cNvSpPr>
          <p:nvPr>
            <p:ph idx="1"/>
          </p:nvPr>
        </p:nvSpPr>
        <p:spPr/>
        <p:txBody>
          <a:bodyPr/>
          <a:lstStyle/>
          <a:p>
            <a:r>
              <a:rPr lang="en-GB" dirty="0" smtClean="0"/>
              <a:t>The movie reaches </a:t>
            </a:r>
            <a:r>
              <a:rPr lang="en-GB" dirty="0" smtClean="0"/>
              <a:t>its </a:t>
            </a:r>
            <a:r>
              <a:rPr lang="en-GB" dirty="0" smtClean="0"/>
              <a:t>climax when the blind girl hears the </a:t>
            </a:r>
            <a:r>
              <a:rPr lang="en-GB" i="1" dirty="0" err="1" smtClean="0"/>
              <a:t>Langoliers</a:t>
            </a:r>
            <a:r>
              <a:rPr lang="en-GB" dirty="0" smtClean="0"/>
              <a:t> approaching the airport.</a:t>
            </a:r>
          </a:p>
          <a:p>
            <a:r>
              <a:rPr lang="en-GB" dirty="0" smtClean="0"/>
              <a:t>These entities were inspired by mysterious blind deep sea fish with enormous mouths.</a:t>
            </a:r>
          </a:p>
          <a:p>
            <a:r>
              <a:rPr lang="en-GB" dirty="0" smtClean="0"/>
              <a:t>The </a:t>
            </a:r>
            <a:r>
              <a:rPr lang="en-GB" i="1" dirty="0" err="1" smtClean="0"/>
              <a:t>Langoliers</a:t>
            </a:r>
            <a:r>
              <a:rPr lang="en-GB" dirty="0" smtClean="0"/>
              <a:t> devour everything in their path, it is clear that they will have to leave the airport to survive.</a:t>
            </a:r>
            <a:endParaRPr lang="en-GB" dirty="0"/>
          </a:p>
        </p:txBody>
      </p:sp>
    </p:spTree>
    <p:extLst>
      <p:ext uri="{BB962C8B-B14F-4D97-AF65-F5344CB8AC3E}">
        <p14:creationId xmlns:p14="http://schemas.microsoft.com/office/powerpoint/2010/main" val="21997226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528" y="332656"/>
            <a:ext cx="8496000" cy="63613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52969173"/>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528" y="221371"/>
            <a:ext cx="8496000" cy="637598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454777593"/>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pl-PL" dirty="0" smtClean="0"/>
              <a:t>The </a:t>
            </a:r>
            <a:r>
              <a:rPr lang="pl-PL" dirty="0" err="1" smtClean="0"/>
              <a:t>Langoliers</a:t>
            </a:r>
            <a:endParaRPr lang="en-GB" dirty="0"/>
          </a:p>
        </p:txBody>
      </p:sp>
      <p:sp>
        <p:nvSpPr>
          <p:cNvPr id="3" name="Symbol zastępczy zawartości 2"/>
          <p:cNvSpPr>
            <a:spLocks noGrp="1"/>
          </p:cNvSpPr>
          <p:nvPr>
            <p:ph idx="1"/>
          </p:nvPr>
        </p:nvSpPr>
        <p:spPr/>
        <p:txBody>
          <a:bodyPr/>
          <a:lstStyle/>
          <a:p>
            <a:r>
              <a:rPr lang="en-GB" dirty="0" smtClean="0"/>
              <a:t>In a final frenzy of madness, Mr </a:t>
            </a:r>
            <a:r>
              <a:rPr lang="en-GB" dirty="0" err="1" smtClean="0"/>
              <a:t>Toomy</a:t>
            </a:r>
            <a:r>
              <a:rPr lang="en-GB" dirty="0" smtClean="0"/>
              <a:t> stabs the blind girl before running across the airport runway and hallucinating his important board meeting in Boston.</a:t>
            </a:r>
          </a:p>
          <a:p>
            <a:r>
              <a:rPr lang="en-GB" dirty="0" smtClean="0"/>
              <a:t>He yells at his colleagues and defiantly tells them that he has lost millions of dollars.</a:t>
            </a:r>
          </a:p>
          <a:p>
            <a:r>
              <a:rPr lang="en-GB" dirty="0" smtClean="0"/>
              <a:t>His father suddenly appears and calls him a fool. </a:t>
            </a:r>
            <a:endParaRPr lang="en-GB" dirty="0"/>
          </a:p>
        </p:txBody>
      </p:sp>
    </p:spTree>
    <p:extLst>
      <p:ext uri="{BB962C8B-B14F-4D97-AF65-F5344CB8AC3E}">
        <p14:creationId xmlns:p14="http://schemas.microsoft.com/office/powerpoint/2010/main" val="21997226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528" y="260648"/>
            <a:ext cx="8496000" cy="637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52969173"/>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pl-PL" dirty="0" smtClean="0"/>
              <a:t>The </a:t>
            </a:r>
            <a:r>
              <a:rPr lang="pl-PL" dirty="0" err="1" smtClean="0"/>
              <a:t>Langoliers</a:t>
            </a:r>
            <a:endParaRPr lang="en-GB" dirty="0"/>
          </a:p>
        </p:txBody>
      </p:sp>
      <p:sp>
        <p:nvSpPr>
          <p:cNvPr id="3" name="Symbol zastępczy zawartości 2"/>
          <p:cNvSpPr>
            <a:spLocks noGrp="1"/>
          </p:cNvSpPr>
          <p:nvPr>
            <p:ph idx="1"/>
          </p:nvPr>
        </p:nvSpPr>
        <p:spPr/>
        <p:txBody>
          <a:bodyPr/>
          <a:lstStyle/>
          <a:p>
            <a:r>
              <a:rPr lang="en-GB" dirty="0" smtClean="0"/>
              <a:t>At this point the </a:t>
            </a:r>
            <a:r>
              <a:rPr lang="en-GB" i="1" dirty="0" err="1" smtClean="0"/>
              <a:t>Langoliers</a:t>
            </a:r>
            <a:r>
              <a:rPr lang="en-GB" i="1" dirty="0" smtClean="0"/>
              <a:t> </a:t>
            </a:r>
            <a:r>
              <a:rPr lang="en-GB" dirty="0" smtClean="0"/>
              <a:t>consume a screaming Mr </a:t>
            </a:r>
            <a:r>
              <a:rPr lang="en-GB" dirty="0" err="1" smtClean="0"/>
              <a:t>Toomy</a:t>
            </a:r>
            <a:r>
              <a:rPr lang="en-GB" dirty="0" smtClean="0"/>
              <a:t>.</a:t>
            </a:r>
          </a:p>
          <a:p>
            <a:r>
              <a:rPr lang="en-GB" dirty="0" smtClean="0"/>
              <a:t>Viewers of the TV miniseries have quite rightly mocked the appearance of the </a:t>
            </a:r>
            <a:r>
              <a:rPr lang="en-GB" i="1" dirty="0" err="1" smtClean="0"/>
              <a:t>Langoliers</a:t>
            </a:r>
            <a:r>
              <a:rPr lang="en-GB" dirty="0" smtClean="0"/>
              <a:t>, they are not even remotely terrifying!</a:t>
            </a:r>
          </a:p>
          <a:p>
            <a:r>
              <a:rPr lang="en-GB" dirty="0" smtClean="0"/>
              <a:t>Captain Engle takes off just as the monsters are starting to eat the runway, luckily his fuel is burning normally at that point.</a:t>
            </a:r>
          </a:p>
          <a:p>
            <a:endParaRPr lang="en-GB" i="1" dirty="0"/>
          </a:p>
        </p:txBody>
      </p:sp>
    </p:spTree>
    <p:extLst>
      <p:ext uri="{BB962C8B-B14F-4D97-AF65-F5344CB8AC3E}">
        <p14:creationId xmlns:p14="http://schemas.microsoft.com/office/powerpoint/2010/main" val="21997226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04352" y="261351"/>
            <a:ext cx="6336000" cy="63360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52969173"/>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pl-PL" dirty="0" smtClean="0"/>
              <a:t>The </a:t>
            </a:r>
            <a:r>
              <a:rPr lang="pl-PL" dirty="0" err="1" smtClean="0"/>
              <a:t>Langoliers</a:t>
            </a:r>
            <a:endParaRPr lang="en-GB" dirty="0"/>
          </a:p>
        </p:txBody>
      </p:sp>
      <p:sp>
        <p:nvSpPr>
          <p:cNvPr id="3" name="Symbol zastępczy zawartości 2"/>
          <p:cNvSpPr>
            <a:spLocks noGrp="1"/>
          </p:cNvSpPr>
          <p:nvPr>
            <p:ph idx="1"/>
          </p:nvPr>
        </p:nvSpPr>
        <p:spPr/>
        <p:txBody>
          <a:bodyPr>
            <a:normAutofit fontScale="92500" lnSpcReduction="10000"/>
          </a:bodyPr>
          <a:lstStyle/>
          <a:p>
            <a:r>
              <a:rPr lang="en-GB" dirty="0" smtClean="0"/>
              <a:t>The captain flies the plane back in the direction that it came from.</a:t>
            </a:r>
          </a:p>
          <a:p>
            <a:r>
              <a:rPr lang="en-GB" dirty="0" smtClean="0"/>
              <a:t>He hands the controls over to the former soldier who agrees to sacrifice himself for the others.</a:t>
            </a:r>
          </a:p>
          <a:p>
            <a:r>
              <a:rPr lang="en-GB" dirty="0" smtClean="0"/>
              <a:t>While he breathes emergency oxygen, the rest of the passengers on board fall into a deep sleep as the cabin is allowed to depressurize.</a:t>
            </a:r>
          </a:p>
          <a:p>
            <a:r>
              <a:rPr lang="en-GB" dirty="0" smtClean="0"/>
              <a:t>And indeed, it is true that oxygen deprivation at high altitude causes people to lose consciousness.</a:t>
            </a:r>
            <a:endParaRPr lang="en-GB" dirty="0"/>
          </a:p>
        </p:txBody>
      </p:sp>
    </p:spTree>
    <p:extLst>
      <p:ext uri="{BB962C8B-B14F-4D97-AF65-F5344CB8AC3E}">
        <p14:creationId xmlns:p14="http://schemas.microsoft.com/office/powerpoint/2010/main" val="21997226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528" y="711545"/>
            <a:ext cx="8496000" cy="56697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52969173"/>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pl-PL" dirty="0" smtClean="0"/>
              <a:t>The </a:t>
            </a:r>
            <a:r>
              <a:rPr lang="pl-PL" dirty="0" err="1" smtClean="0"/>
              <a:t>Langoliers</a:t>
            </a:r>
            <a:endParaRPr lang="en-GB" dirty="0"/>
          </a:p>
        </p:txBody>
      </p:sp>
      <p:sp>
        <p:nvSpPr>
          <p:cNvPr id="3" name="Symbol zastępczy zawartości 2"/>
          <p:cNvSpPr>
            <a:spLocks noGrp="1"/>
          </p:cNvSpPr>
          <p:nvPr>
            <p:ph idx="1"/>
          </p:nvPr>
        </p:nvSpPr>
        <p:spPr/>
        <p:txBody>
          <a:bodyPr/>
          <a:lstStyle/>
          <a:p>
            <a:r>
              <a:rPr lang="en-GB" dirty="0" smtClean="0"/>
              <a:t>As the soldier flies towards a mysterious light, he programs the automatic pilot to put the aircraft into a gradual descent.</a:t>
            </a:r>
          </a:p>
          <a:p>
            <a:r>
              <a:rPr lang="en-GB" dirty="0" smtClean="0"/>
              <a:t>The soldier vanishes and everyone else wakes up as the oxygen levels rise in the cabin.</a:t>
            </a:r>
          </a:p>
          <a:p>
            <a:r>
              <a:rPr lang="en-GB" dirty="0" smtClean="0"/>
              <a:t>Captain Engle lands at a deserted airport in Boston.</a:t>
            </a:r>
          </a:p>
          <a:p>
            <a:endParaRPr lang="en-GB" dirty="0" smtClean="0"/>
          </a:p>
          <a:p>
            <a:endParaRPr lang="en-GB" dirty="0"/>
          </a:p>
        </p:txBody>
      </p:sp>
    </p:spTree>
    <p:extLst>
      <p:ext uri="{BB962C8B-B14F-4D97-AF65-F5344CB8AC3E}">
        <p14:creationId xmlns:p14="http://schemas.microsoft.com/office/powerpoint/2010/main" val="21997226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4472" y="260648"/>
            <a:ext cx="8496000" cy="637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52969173"/>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pl-PL" dirty="0" smtClean="0"/>
              <a:t>The </a:t>
            </a:r>
            <a:r>
              <a:rPr lang="pl-PL" dirty="0" err="1" smtClean="0"/>
              <a:t>Langoliers</a:t>
            </a:r>
            <a:endParaRPr lang="en-GB" dirty="0"/>
          </a:p>
        </p:txBody>
      </p:sp>
      <p:sp>
        <p:nvSpPr>
          <p:cNvPr id="3" name="Symbol zastępczy zawartości 2"/>
          <p:cNvSpPr>
            <a:spLocks noGrp="1"/>
          </p:cNvSpPr>
          <p:nvPr>
            <p:ph idx="1"/>
          </p:nvPr>
        </p:nvSpPr>
        <p:spPr/>
        <p:txBody>
          <a:bodyPr>
            <a:normAutofit fontScale="92500" lnSpcReduction="10000"/>
          </a:bodyPr>
          <a:lstStyle/>
          <a:p>
            <a:r>
              <a:rPr lang="en-GB" dirty="0" smtClean="0"/>
              <a:t>However, as the captain and his passengers leave the aircraft they are encouraged by the fact that they can hear echoes, they no longer have the same sense of dread that they experienced at the other airport.</a:t>
            </a:r>
          </a:p>
          <a:p>
            <a:r>
              <a:rPr lang="en-GB" dirty="0" smtClean="0"/>
              <a:t>As they watch, the airport suddenly comes back to life, colours suddenly appear to be sharper, it becomes noisy and people appear as they catch up to the present moment.</a:t>
            </a:r>
          </a:p>
          <a:p>
            <a:r>
              <a:rPr lang="en-GB" dirty="0" smtClean="0"/>
              <a:t>They are no longer trapped in a dead past.</a:t>
            </a:r>
            <a:endParaRPr lang="en-GB" dirty="0"/>
          </a:p>
        </p:txBody>
      </p:sp>
    </p:spTree>
    <p:extLst>
      <p:ext uri="{BB962C8B-B14F-4D97-AF65-F5344CB8AC3E}">
        <p14:creationId xmlns:p14="http://schemas.microsoft.com/office/powerpoint/2010/main" val="21997226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528" y="418760"/>
            <a:ext cx="8496000" cy="58905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52969173"/>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pl-PL" dirty="0" smtClean="0"/>
              <a:t>The </a:t>
            </a:r>
            <a:r>
              <a:rPr lang="pl-PL" dirty="0" err="1" smtClean="0"/>
              <a:t>Langoliers</a:t>
            </a:r>
            <a:endParaRPr lang="en-GB" dirty="0"/>
          </a:p>
        </p:txBody>
      </p:sp>
      <p:sp>
        <p:nvSpPr>
          <p:cNvPr id="3" name="Symbol zastępczy zawartości 2"/>
          <p:cNvSpPr>
            <a:spLocks noGrp="1"/>
          </p:cNvSpPr>
          <p:nvPr>
            <p:ph idx="1"/>
          </p:nvPr>
        </p:nvSpPr>
        <p:spPr/>
        <p:txBody>
          <a:bodyPr>
            <a:normAutofit lnSpcReduction="10000"/>
          </a:bodyPr>
          <a:lstStyle/>
          <a:p>
            <a:r>
              <a:rPr lang="en-GB" dirty="0" smtClean="0"/>
              <a:t>The </a:t>
            </a:r>
            <a:r>
              <a:rPr lang="en-GB" i="1" dirty="0" err="1" smtClean="0"/>
              <a:t>Langoliers</a:t>
            </a:r>
            <a:r>
              <a:rPr lang="en-GB" dirty="0" smtClean="0"/>
              <a:t> is based on a mysterious premise.</a:t>
            </a:r>
          </a:p>
          <a:p>
            <a:r>
              <a:rPr lang="en-GB" dirty="0" smtClean="0"/>
              <a:t>It is possible to travel back in time but it isn’t possible to change the future because the  events of the future have already taken place.</a:t>
            </a:r>
          </a:p>
          <a:p>
            <a:r>
              <a:rPr lang="en-GB" dirty="0" smtClean="0"/>
              <a:t>The past is constantly being consumed by the hungry </a:t>
            </a:r>
            <a:r>
              <a:rPr lang="en-GB" i="1" dirty="0" err="1" smtClean="0"/>
              <a:t>Langoliers</a:t>
            </a:r>
            <a:r>
              <a:rPr lang="en-GB" i="1" dirty="0" smtClean="0"/>
              <a:t>.</a:t>
            </a:r>
          </a:p>
          <a:p>
            <a:r>
              <a:rPr lang="en-GB" dirty="0" smtClean="0"/>
              <a:t>The recent past is simply a limbo, a dying world waiting to be consumed. </a:t>
            </a:r>
            <a:endParaRPr lang="en-GB" dirty="0"/>
          </a:p>
        </p:txBody>
      </p:sp>
    </p:spTree>
    <p:extLst>
      <p:ext uri="{BB962C8B-B14F-4D97-AF65-F5344CB8AC3E}">
        <p14:creationId xmlns:p14="http://schemas.microsoft.com/office/powerpoint/2010/main" val="21997226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4472" y="260648"/>
            <a:ext cx="8496000" cy="637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52969173"/>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pl-PL" dirty="0" smtClean="0"/>
              <a:t>The </a:t>
            </a:r>
            <a:r>
              <a:rPr lang="pl-PL" dirty="0" err="1" smtClean="0"/>
              <a:t>Langoliers</a:t>
            </a:r>
            <a:endParaRPr lang="en-GB" dirty="0"/>
          </a:p>
        </p:txBody>
      </p:sp>
      <p:sp>
        <p:nvSpPr>
          <p:cNvPr id="3" name="Symbol zastępczy zawartości 2"/>
          <p:cNvSpPr>
            <a:spLocks noGrp="1"/>
          </p:cNvSpPr>
          <p:nvPr>
            <p:ph idx="1"/>
          </p:nvPr>
        </p:nvSpPr>
        <p:spPr/>
        <p:txBody>
          <a:bodyPr/>
          <a:lstStyle/>
          <a:p>
            <a:r>
              <a:rPr lang="en-GB" dirty="0" smtClean="0"/>
              <a:t>The dialogue and acting in the </a:t>
            </a:r>
            <a:r>
              <a:rPr lang="en-GB" i="1" dirty="0" err="1" smtClean="0"/>
              <a:t>Langoliers</a:t>
            </a:r>
            <a:r>
              <a:rPr lang="en-GB" dirty="0" smtClean="0"/>
              <a:t> is quite poor with the notable exceptions of the actors playing Captain </a:t>
            </a:r>
            <a:r>
              <a:rPr lang="en-GB" dirty="0"/>
              <a:t>E</a:t>
            </a:r>
            <a:r>
              <a:rPr lang="en-GB" dirty="0" smtClean="0"/>
              <a:t>ngle and the blind girl.</a:t>
            </a:r>
          </a:p>
          <a:p>
            <a:r>
              <a:rPr lang="en-GB" dirty="0" smtClean="0"/>
              <a:t>In the case of Mr </a:t>
            </a:r>
            <a:r>
              <a:rPr lang="en-GB" dirty="0" err="1" smtClean="0"/>
              <a:t>Toomy</a:t>
            </a:r>
            <a:r>
              <a:rPr lang="en-GB" dirty="0" smtClean="0"/>
              <a:t>, the acting may be described as “over the top”.</a:t>
            </a:r>
          </a:p>
          <a:p>
            <a:r>
              <a:rPr lang="en-GB" dirty="0" smtClean="0"/>
              <a:t>But then again, how would you react in a similar situation?</a:t>
            </a:r>
            <a:endParaRPr lang="en-GB" dirty="0"/>
          </a:p>
        </p:txBody>
      </p:sp>
    </p:spTree>
    <p:extLst>
      <p:ext uri="{BB962C8B-B14F-4D97-AF65-F5344CB8AC3E}">
        <p14:creationId xmlns:p14="http://schemas.microsoft.com/office/powerpoint/2010/main" val="21997226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theme/theme1.xml><?xml version="1.0" encoding="utf-8"?>
<a:theme xmlns:a="http://schemas.openxmlformats.org/drawingml/2006/main" name="Motyw pakietu Office">
  <a:themeElements>
    <a:clrScheme name="Pakiet 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Pakiet 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Pakiet 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751</TotalTime>
  <Words>1624</Words>
  <Application>Microsoft Office PowerPoint</Application>
  <PresentationFormat>Pokaz na ekranie (4:3)</PresentationFormat>
  <Paragraphs>97</Paragraphs>
  <Slides>52</Slides>
  <Notes>0</Notes>
  <HiddenSlides>0</HiddenSlides>
  <MMClips>0</MMClips>
  <ScaleCrop>false</ScaleCrop>
  <HeadingPairs>
    <vt:vector size="4" baseType="variant">
      <vt:variant>
        <vt:lpstr>Motyw</vt:lpstr>
      </vt:variant>
      <vt:variant>
        <vt:i4>1</vt:i4>
      </vt:variant>
      <vt:variant>
        <vt:lpstr>Tytuły slajdów</vt:lpstr>
      </vt:variant>
      <vt:variant>
        <vt:i4>52</vt:i4>
      </vt:variant>
    </vt:vector>
  </HeadingPairs>
  <TitlesOfParts>
    <vt:vector size="53" baseType="lpstr">
      <vt:lpstr>Motyw pakietu Office</vt:lpstr>
      <vt:lpstr>The Langoliers</vt:lpstr>
      <vt:lpstr>Prezentacja programu PowerPoint</vt:lpstr>
      <vt:lpstr>The Langoliers</vt:lpstr>
      <vt:lpstr>Prezentacja programu PowerPoint</vt:lpstr>
      <vt:lpstr>The Langoliers</vt:lpstr>
      <vt:lpstr>Prezentacja programu PowerPoint</vt:lpstr>
      <vt:lpstr>The Langoliers</vt:lpstr>
      <vt:lpstr>Prezentacja programu PowerPoint</vt:lpstr>
      <vt:lpstr>The Langoliers</vt:lpstr>
      <vt:lpstr>Prezentacja programu PowerPoint</vt:lpstr>
      <vt:lpstr>The Langoliers</vt:lpstr>
      <vt:lpstr>Prezentacja programu PowerPoint</vt:lpstr>
      <vt:lpstr>The Langoliers</vt:lpstr>
      <vt:lpstr>Prezentacja programu PowerPoint</vt:lpstr>
      <vt:lpstr>The Langoliers</vt:lpstr>
      <vt:lpstr>Prezentacja programu PowerPoint</vt:lpstr>
      <vt:lpstr>The Langoliers</vt:lpstr>
      <vt:lpstr>Prezentacja programu PowerPoint</vt:lpstr>
      <vt:lpstr>The Langoliers</vt:lpstr>
      <vt:lpstr>Prezentacja programu PowerPoint</vt:lpstr>
      <vt:lpstr>The Langoliers</vt:lpstr>
      <vt:lpstr>Prezentacja programu PowerPoint</vt:lpstr>
      <vt:lpstr>The Langoliers</vt:lpstr>
      <vt:lpstr>Prezentacja programu PowerPoint</vt:lpstr>
      <vt:lpstr>The Langoliers</vt:lpstr>
      <vt:lpstr>Prezentacja programu PowerPoint</vt:lpstr>
      <vt:lpstr>The Langoliers</vt:lpstr>
      <vt:lpstr>Prezentacja programu PowerPoint</vt:lpstr>
      <vt:lpstr>The Langoliers</vt:lpstr>
      <vt:lpstr>Prezentacja programu PowerPoint</vt:lpstr>
      <vt:lpstr>The Langoliers</vt:lpstr>
      <vt:lpstr>Prezentacja programu PowerPoint</vt:lpstr>
      <vt:lpstr>The Langoliers</vt:lpstr>
      <vt:lpstr>Prezentacja programu PowerPoint</vt:lpstr>
      <vt:lpstr>The Langoliers</vt:lpstr>
      <vt:lpstr>Prezentacja programu PowerPoint</vt:lpstr>
      <vt:lpstr>The Langoliers</vt:lpstr>
      <vt:lpstr>Prezentacja programu PowerPoint</vt:lpstr>
      <vt:lpstr>Prezentacja programu PowerPoint</vt:lpstr>
      <vt:lpstr>The Langoliers</vt:lpstr>
      <vt:lpstr>Prezentacja programu PowerPoint</vt:lpstr>
      <vt:lpstr>The Langoliers</vt:lpstr>
      <vt:lpstr>Prezentacja programu PowerPoint</vt:lpstr>
      <vt:lpstr>The Langoliers</vt:lpstr>
      <vt:lpstr>Prezentacja programu PowerPoint</vt:lpstr>
      <vt:lpstr>The Langoliers</vt:lpstr>
      <vt:lpstr>Prezentacja programu PowerPoint</vt:lpstr>
      <vt:lpstr>The Langoliers</vt:lpstr>
      <vt:lpstr>Prezentacja programu PowerPoint</vt:lpstr>
      <vt:lpstr>The Langoliers</vt:lpstr>
      <vt:lpstr>Prezentacja programu PowerPoint</vt:lpstr>
      <vt:lpstr>The Langoliers</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Prezentacja programu PowerPoint</dc:title>
  <dc:creator>Jo</dc:creator>
  <cp:lastModifiedBy>Jo</cp:lastModifiedBy>
  <cp:revision>21</cp:revision>
  <dcterms:created xsi:type="dcterms:W3CDTF">2023-08-23T12:24:44Z</dcterms:created>
  <dcterms:modified xsi:type="dcterms:W3CDTF">2023-08-24T13:38:22Z</dcterms:modified>
</cp:coreProperties>
</file>