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83" r:id="rId2"/>
    <p:sldId id="287" r:id="rId3"/>
    <p:sldId id="288" r:id="rId4"/>
    <p:sldId id="290" r:id="rId5"/>
    <p:sldId id="291" r:id="rId6"/>
    <p:sldId id="293" r:id="rId7"/>
    <p:sldId id="295" r:id="rId8"/>
    <p:sldId id="296" r:id="rId9"/>
    <p:sldId id="297" r:id="rId10"/>
    <p:sldId id="298" r:id="rId11"/>
    <p:sldId id="299" r:id="rId12"/>
    <p:sldId id="300" r:id="rId13"/>
    <p:sldId id="301" r:id="rId14"/>
    <p:sldId id="302" r:id="rId15"/>
    <p:sldId id="303" r:id="rId16"/>
    <p:sldId id="305" r:id="rId17"/>
    <p:sldId id="306" r:id="rId18"/>
    <p:sldId id="307" r:id="rId19"/>
    <p:sldId id="308" r:id="rId20"/>
    <p:sldId id="309" r:id="rId21"/>
    <p:sldId id="310" r:id="rId22"/>
    <p:sldId id="311" r:id="rId23"/>
    <p:sldId id="312" r:id="rId24"/>
    <p:sldId id="313" r:id="rId25"/>
    <p:sldId id="314" r:id="rId26"/>
    <p:sldId id="315" r:id="rId27"/>
    <p:sldId id="316" r:id="rId28"/>
    <p:sldId id="317" r:id="rId29"/>
    <p:sldId id="318" r:id="rId30"/>
    <p:sldId id="319" r:id="rId31"/>
    <p:sldId id="320" r:id="rId32"/>
    <p:sldId id="321" r:id="rId33"/>
    <p:sldId id="260" r:id="rId34"/>
    <p:sldId id="262" r:id="rId35"/>
    <p:sldId id="264" r:id="rId36"/>
    <p:sldId id="325" r:id="rId37"/>
    <p:sldId id="327" r:id="rId38"/>
    <p:sldId id="267" r:id="rId39"/>
    <p:sldId id="268" r:id="rId40"/>
    <p:sldId id="269" r:id="rId41"/>
    <p:sldId id="270" r:id="rId42"/>
    <p:sldId id="271" r:id="rId43"/>
    <p:sldId id="272" r:id="rId44"/>
    <p:sldId id="273" r:id="rId45"/>
    <p:sldId id="274" r:id="rId46"/>
    <p:sldId id="275" r:id="rId47"/>
    <p:sldId id="276" r:id="rId48"/>
    <p:sldId id="277" r:id="rId49"/>
    <p:sldId id="278" r:id="rId50"/>
    <p:sldId id="279" r:id="rId51"/>
    <p:sldId id="280" r:id="rId52"/>
    <p:sldId id="281" r:id="rId53"/>
    <p:sldId id="282" r:id="rId54"/>
    <p:sldId id="286" r:id="rId55"/>
    <p:sldId id="285" r:id="rId56"/>
    <p:sldId id="324" r:id="rId57"/>
  </p:sldIdLst>
  <p:sldSz cx="9144000" cy="6858000" type="screen4x3"/>
  <p:notesSz cx="6858000" cy="9144000"/>
  <p:defaultTextStyle>
    <a:defPPr>
      <a:defRPr lang="pl-P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pl-PL" altLang="en-US"/>
          </a:p>
        </p:txBody>
      </p:sp>
      <p:sp>
        <p:nvSpPr>
          <p:cNvPr id="808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pl-PL" altLang="en-US"/>
          </a:p>
        </p:txBody>
      </p:sp>
      <p:sp>
        <p:nvSpPr>
          <p:cNvPr id="5939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09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l-PL" altLang="en-US" noProof="0" smtClean="0"/>
              <a:t>Click to edit Master text styles</a:t>
            </a:r>
          </a:p>
          <a:p>
            <a:pPr lvl="1"/>
            <a:r>
              <a:rPr lang="pl-PL" altLang="en-US" noProof="0" smtClean="0"/>
              <a:t>Second level</a:t>
            </a:r>
          </a:p>
          <a:p>
            <a:pPr lvl="2"/>
            <a:r>
              <a:rPr lang="pl-PL" altLang="en-US" noProof="0" smtClean="0"/>
              <a:t>Third level</a:t>
            </a:r>
          </a:p>
          <a:p>
            <a:pPr lvl="3"/>
            <a:r>
              <a:rPr lang="pl-PL" altLang="en-US" noProof="0" smtClean="0"/>
              <a:t>Fourth level</a:t>
            </a:r>
          </a:p>
          <a:p>
            <a:pPr lvl="4"/>
            <a:r>
              <a:rPr lang="pl-PL" altLang="en-US" noProof="0" smtClean="0"/>
              <a:t>Fifth level</a:t>
            </a:r>
          </a:p>
        </p:txBody>
      </p:sp>
      <p:sp>
        <p:nvSpPr>
          <p:cNvPr id="809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pl-PL" altLang="en-US"/>
          </a:p>
        </p:txBody>
      </p:sp>
      <p:sp>
        <p:nvSpPr>
          <p:cNvPr id="809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6E29646E-772B-4611-A9BF-31BAA40FB39D}" type="slidenum">
              <a:rPr lang="pl-PL" altLang="en-US"/>
              <a:pPr>
                <a:defRPr/>
              </a:pPr>
              <a:t>‹#›</a:t>
            </a:fld>
            <a:endParaRPr lang="pl-PL" altLang="en-US"/>
          </a:p>
        </p:txBody>
      </p:sp>
    </p:spTree>
    <p:extLst>
      <p:ext uri="{BB962C8B-B14F-4D97-AF65-F5344CB8AC3E}">
        <p14:creationId xmlns:p14="http://schemas.microsoft.com/office/powerpoint/2010/main" val="18765355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D4BAF18-FE37-485A-830F-9C1D8F73B1A0}" type="slidenum">
              <a:rPr lang="pl-PL" altLang="en-US"/>
              <a:pPr eaLnBrk="1" hangingPunct="1"/>
              <a:t>8</a:t>
            </a:fld>
            <a:endParaRPr lang="pl-PL" altLang="en-US"/>
          </a:p>
        </p:txBody>
      </p:sp>
      <p:sp>
        <p:nvSpPr>
          <p:cNvPr id="60419" name="Rectangle 2"/>
          <p:cNvSpPr>
            <a:spLocks noRo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r>
              <a:rPr lang="en-GB" altLang="en-US" smtClean="0"/>
              <a:t>Redemption</a:t>
            </a:r>
            <a:endParaRPr lang="pl-PL"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6E3FBFF-5E5B-4D79-9059-4973F25F616D}" type="slidenum">
              <a:rPr lang="pl-PL" altLang="en-US"/>
              <a:pPr eaLnBrk="1" hangingPunct="1"/>
              <a:t>9</a:t>
            </a:fld>
            <a:endParaRPr lang="pl-PL" altLang="en-US"/>
          </a:p>
        </p:txBody>
      </p:sp>
      <p:sp>
        <p:nvSpPr>
          <p:cNvPr id="61443" name="Rectangle 2"/>
          <p:cNvSpPr>
            <a:spLocks noRot="1" noChangeArrowheads="1" noTextEdit="1"/>
          </p:cNvSpPr>
          <p:nvPr>
            <p:ph type="sldImg"/>
          </p:nvPr>
        </p:nvSpPr>
        <p:spPr>
          <a:ln/>
        </p:spPr>
      </p:sp>
      <p:sp>
        <p:nvSpPr>
          <p:cNvPr id="61444" name="Rectangle 3"/>
          <p:cNvSpPr>
            <a:spLocks noGrp="1" noChangeArrowheads="1"/>
          </p:cNvSpPr>
          <p:nvPr>
            <p:ph type="body" idx="1"/>
          </p:nvPr>
        </p:nvSpPr>
        <p:spPr>
          <a:noFill/>
        </p:spPr>
        <p:txBody>
          <a:bodyPr/>
          <a:lstStyle/>
          <a:p>
            <a:pPr eaLnBrk="1" hangingPunct="1"/>
            <a:r>
              <a:rPr lang="en-GB" altLang="en-US" smtClean="0"/>
              <a:t>uptight</a:t>
            </a:r>
            <a:endParaRPr lang="pl-PL"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smtClean="0"/>
              <a:t>Kliknij, aby edytować styl wzorca podtytułu</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6" name="Rectangle 6"/>
          <p:cNvSpPr>
            <a:spLocks noGrp="1" noChangeArrowheads="1"/>
          </p:cNvSpPr>
          <p:nvPr>
            <p:ph type="sldNum" sz="quarter" idx="12"/>
          </p:nvPr>
        </p:nvSpPr>
        <p:spPr>
          <a:ln/>
        </p:spPr>
        <p:txBody>
          <a:bodyPr/>
          <a:lstStyle>
            <a:lvl1pPr>
              <a:defRPr/>
            </a:lvl1pPr>
          </a:lstStyle>
          <a:p>
            <a:pPr>
              <a:defRPr/>
            </a:pPr>
            <a:fld id="{183A752B-9843-4C39-9121-C9F93D612A6E}" type="slidenum">
              <a:rPr lang="pl-PL" altLang="en-US"/>
              <a:pPr>
                <a:defRPr/>
              </a:pPr>
              <a:t>‹#›</a:t>
            </a:fld>
            <a:endParaRPr lang="pl-PL" altLang="en-US"/>
          </a:p>
        </p:txBody>
      </p:sp>
    </p:spTree>
    <p:extLst>
      <p:ext uri="{BB962C8B-B14F-4D97-AF65-F5344CB8AC3E}">
        <p14:creationId xmlns:p14="http://schemas.microsoft.com/office/powerpoint/2010/main" val="1922206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6" name="Rectangle 6"/>
          <p:cNvSpPr>
            <a:spLocks noGrp="1" noChangeArrowheads="1"/>
          </p:cNvSpPr>
          <p:nvPr>
            <p:ph type="sldNum" sz="quarter" idx="12"/>
          </p:nvPr>
        </p:nvSpPr>
        <p:spPr>
          <a:ln/>
        </p:spPr>
        <p:txBody>
          <a:bodyPr/>
          <a:lstStyle>
            <a:lvl1pPr>
              <a:defRPr/>
            </a:lvl1pPr>
          </a:lstStyle>
          <a:p>
            <a:pPr>
              <a:defRPr/>
            </a:pPr>
            <a:fld id="{C2D1A585-50F8-48C1-B7CD-A37E9B178ABB}" type="slidenum">
              <a:rPr lang="pl-PL" altLang="en-US"/>
              <a:pPr>
                <a:defRPr/>
              </a:pPr>
              <a:t>‹#›</a:t>
            </a:fld>
            <a:endParaRPr lang="pl-PL" altLang="en-US"/>
          </a:p>
        </p:txBody>
      </p:sp>
    </p:spTree>
    <p:extLst>
      <p:ext uri="{BB962C8B-B14F-4D97-AF65-F5344CB8AC3E}">
        <p14:creationId xmlns:p14="http://schemas.microsoft.com/office/powerpoint/2010/main" val="1621461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smtClean="0"/>
              <a:t>Kliknij, aby edytować style wzorca tekstu</a:t>
            </a:r>
          </a:p>
        </p:txBody>
      </p:sp>
      <p:sp>
        <p:nvSpPr>
          <p:cNvPr id="4"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6" name="Rectangle 6"/>
          <p:cNvSpPr>
            <a:spLocks noGrp="1" noChangeArrowheads="1"/>
          </p:cNvSpPr>
          <p:nvPr>
            <p:ph type="sldNum" sz="quarter" idx="12"/>
          </p:nvPr>
        </p:nvSpPr>
        <p:spPr>
          <a:ln/>
        </p:spPr>
        <p:txBody>
          <a:bodyPr/>
          <a:lstStyle>
            <a:lvl1pPr>
              <a:defRPr/>
            </a:lvl1pPr>
          </a:lstStyle>
          <a:p>
            <a:pPr>
              <a:defRPr/>
            </a:pPr>
            <a:fld id="{754EC86B-4507-4A62-83EA-B3520D660D2B}" type="slidenum">
              <a:rPr lang="pl-PL" altLang="en-US"/>
              <a:pPr>
                <a:defRPr/>
              </a:pPr>
              <a:t>‹#›</a:t>
            </a:fld>
            <a:endParaRPr lang="pl-PL" altLang="en-US"/>
          </a:p>
        </p:txBody>
      </p:sp>
    </p:spTree>
    <p:extLst>
      <p:ext uri="{BB962C8B-B14F-4D97-AF65-F5344CB8AC3E}">
        <p14:creationId xmlns:p14="http://schemas.microsoft.com/office/powerpoint/2010/main" val="328959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7" name="Rectangle 6"/>
          <p:cNvSpPr>
            <a:spLocks noGrp="1" noChangeArrowheads="1"/>
          </p:cNvSpPr>
          <p:nvPr>
            <p:ph type="sldNum" sz="quarter" idx="12"/>
          </p:nvPr>
        </p:nvSpPr>
        <p:spPr>
          <a:ln/>
        </p:spPr>
        <p:txBody>
          <a:bodyPr/>
          <a:lstStyle>
            <a:lvl1pPr>
              <a:defRPr/>
            </a:lvl1pPr>
          </a:lstStyle>
          <a:p>
            <a:pPr>
              <a:defRPr/>
            </a:pPr>
            <a:fld id="{9FE7D14C-FCA8-4BE4-B55B-F049D5E557DA}" type="slidenum">
              <a:rPr lang="pl-PL" altLang="en-US"/>
              <a:pPr>
                <a:defRPr/>
              </a:pPr>
              <a:t>‹#›</a:t>
            </a:fld>
            <a:endParaRPr lang="pl-PL" altLang="en-US"/>
          </a:p>
        </p:txBody>
      </p:sp>
    </p:spTree>
    <p:extLst>
      <p:ext uri="{BB962C8B-B14F-4D97-AF65-F5344CB8AC3E}">
        <p14:creationId xmlns:p14="http://schemas.microsoft.com/office/powerpoint/2010/main" val="680267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9" name="Rectangle 6"/>
          <p:cNvSpPr>
            <a:spLocks noGrp="1" noChangeArrowheads="1"/>
          </p:cNvSpPr>
          <p:nvPr>
            <p:ph type="sldNum" sz="quarter" idx="12"/>
          </p:nvPr>
        </p:nvSpPr>
        <p:spPr>
          <a:ln/>
        </p:spPr>
        <p:txBody>
          <a:bodyPr/>
          <a:lstStyle>
            <a:lvl1pPr>
              <a:defRPr/>
            </a:lvl1pPr>
          </a:lstStyle>
          <a:p>
            <a:pPr>
              <a:defRPr/>
            </a:pPr>
            <a:fld id="{BDE78B18-04E2-492B-BC25-F91C54E2C56D}" type="slidenum">
              <a:rPr lang="pl-PL" altLang="en-US"/>
              <a:pPr>
                <a:defRPr/>
              </a:pPr>
              <a:t>‹#›</a:t>
            </a:fld>
            <a:endParaRPr lang="pl-PL" altLang="en-US"/>
          </a:p>
        </p:txBody>
      </p:sp>
    </p:spTree>
    <p:extLst>
      <p:ext uri="{BB962C8B-B14F-4D97-AF65-F5344CB8AC3E}">
        <p14:creationId xmlns:p14="http://schemas.microsoft.com/office/powerpoint/2010/main" val="1583778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5" name="Rectangle 6"/>
          <p:cNvSpPr>
            <a:spLocks noGrp="1" noChangeArrowheads="1"/>
          </p:cNvSpPr>
          <p:nvPr>
            <p:ph type="sldNum" sz="quarter" idx="12"/>
          </p:nvPr>
        </p:nvSpPr>
        <p:spPr>
          <a:ln/>
        </p:spPr>
        <p:txBody>
          <a:bodyPr/>
          <a:lstStyle>
            <a:lvl1pPr>
              <a:defRPr/>
            </a:lvl1pPr>
          </a:lstStyle>
          <a:p>
            <a:pPr>
              <a:defRPr/>
            </a:pPr>
            <a:fld id="{78EE34E4-8DF8-4A3F-821D-E158F920B9F7}" type="slidenum">
              <a:rPr lang="pl-PL" altLang="en-US"/>
              <a:pPr>
                <a:defRPr/>
              </a:pPr>
              <a:t>‹#›</a:t>
            </a:fld>
            <a:endParaRPr lang="pl-PL" altLang="en-US"/>
          </a:p>
        </p:txBody>
      </p:sp>
    </p:spTree>
    <p:extLst>
      <p:ext uri="{BB962C8B-B14F-4D97-AF65-F5344CB8AC3E}">
        <p14:creationId xmlns:p14="http://schemas.microsoft.com/office/powerpoint/2010/main" val="1823902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4" name="Rectangle 6"/>
          <p:cNvSpPr>
            <a:spLocks noGrp="1" noChangeArrowheads="1"/>
          </p:cNvSpPr>
          <p:nvPr>
            <p:ph type="sldNum" sz="quarter" idx="12"/>
          </p:nvPr>
        </p:nvSpPr>
        <p:spPr>
          <a:ln/>
        </p:spPr>
        <p:txBody>
          <a:bodyPr/>
          <a:lstStyle>
            <a:lvl1pPr>
              <a:defRPr/>
            </a:lvl1pPr>
          </a:lstStyle>
          <a:p>
            <a:pPr>
              <a:defRPr/>
            </a:pPr>
            <a:fld id="{FFBA81DC-ED06-4FDD-A508-124B1411D99E}" type="slidenum">
              <a:rPr lang="pl-PL" altLang="en-US"/>
              <a:pPr>
                <a:defRPr/>
              </a:pPr>
              <a:t>‹#›</a:t>
            </a:fld>
            <a:endParaRPr lang="pl-PL" altLang="en-US"/>
          </a:p>
        </p:txBody>
      </p:sp>
    </p:spTree>
    <p:extLst>
      <p:ext uri="{BB962C8B-B14F-4D97-AF65-F5344CB8AC3E}">
        <p14:creationId xmlns:p14="http://schemas.microsoft.com/office/powerpoint/2010/main" val="3184475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7" name="Rectangle 6"/>
          <p:cNvSpPr>
            <a:spLocks noGrp="1" noChangeArrowheads="1"/>
          </p:cNvSpPr>
          <p:nvPr>
            <p:ph type="sldNum" sz="quarter" idx="12"/>
          </p:nvPr>
        </p:nvSpPr>
        <p:spPr>
          <a:ln/>
        </p:spPr>
        <p:txBody>
          <a:bodyPr/>
          <a:lstStyle>
            <a:lvl1pPr>
              <a:defRPr/>
            </a:lvl1pPr>
          </a:lstStyle>
          <a:p>
            <a:pPr>
              <a:defRPr/>
            </a:pPr>
            <a:fld id="{65EF8453-C365-45EA-AD52-A1276D128EFF}" type="slidenum">
              <a:rPr lang="pl-PL" altLang="en-US"/>
              <a:pPr>
                <a:defRPr/>
              </a:pPr>
              <a:t>‹#›</a:t>
            </a:fld>
            <a:endParaRPr lang="pl-PL" altLang="en-US"/>
          </a:p>
        </p:txBody>
      </p:sp>
    </p:spTree>
    <p:extLst>
      <p:ext uri="{BB962C8B-B14F-4D97-AF65-F5344CB8AC3E}">
        <p14:creationId xmlns:p14="http://schemas.microsoft.com/office/powerpoint/2010/main" val="19172170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7" name="Rectangle 6"/>
          <p:cNvSpPr>
            <a:spLocks noGrp="1" noChangeArrowheads="1"/>
          </p:cNvSpPr>
          <p:nvPr>
            <p:ph type="sldNum" sz="quarter" idx="12"/>
          </p:nvPr>
        </p:nvSpPr>
        <p:spPr>
          <a:ln/>
        </p:spPr>
        <p:txBody>
          <a:bodyPr/>
          <a:lstStyle>
            <a:lvl1pPr>
              <a:defRPr/>
            </a:lvl1pPr>
          </a:lstStyle>
          <a:p>
            <a:pPr>
              <a:defRPr/>
            </a:pPr>
            <a:fld id="{0276E0EC-A427-4311-88D3-9AD13AD31405}" type="slidenum">
              <a:rPr lang="pl-PL" altLang="en-US"/>
              <a:pPr>
                <a:defRPr/>
              </a:pPr>
              <a:t>‹#›</a:t>
            </a:fld>
            <a:endParaRPr lang="pl-PL" altLang="en-US"/>
          </a:p>
        </p:txBody>
      </p:sp>
    </p:spTree>
    <p:extLst>
      <p:ext uri="{BB962C8B-B14F-4D97-AF65-F5344CB8AC3E}">
        <p14:creationId xmlns:p14="http://schemas.microsoft.com/office/powerpoint/2010/main" val="234483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6" name="Rectangle 6"/>
          <p:cNvSpPr>
            <a:spLocks noGrp="1" noChangeArrowheads="1"/>
          </p:cNvSpPr>
          <p:nvPr>
            <p:ph type="sldNum" sz="quarter" idx="12"/>
          </p:nvPr>
        </p:nvSpPr>
        <p:spPr>
          <a:ln/>
        </p:spPr>
        <p:txBody>
          <a:bodyPr/>
          <a:lstStyle>
            <a:lvl1pPr>
              <a:defRPr/>
            </a:lvl1pPr>
          </a:lstStyle>
          <a:p>
            <a:pPr>
              <a:defRPr/>
            </a:pPr>
            <a:fld id="{FB5FF175-D298-4B09-B74A-1E4C72716FC3}" type="slidenum">
              <a:rPr lang="pl-PL" altLang="en-US"/>
              <a:pPr>
                <a:defRPr/>
              </a:pPr>
              <a:t>‹#›</a:t>
            </a:fld>
            <a:endParaRPr lang="pl-PL" altLang="en-US"/>
          </a:p>
        </p:txBody>
      </p:sp>
    </p:spTree>
    <p:extLst>
      <p:ext uri="{BB962C8B-B14F-4D97-AF65-F5344CB8AC3E}">
        <p14:creationId xmlns:p14="http://schemas.microsoft.com/office/powerpoint/2010/main" val="3980422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pl-PL"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pl-PL" altLang="en-US"/>
          </a:p>
        </p:txBody>
      </p:sp>
      <p:sp>
        <p:nvSpPr>
          <p:cNvPr id="6" name="Rectangle 6"/>
          <p:cNvSpPr>
            <a:spLocks noGrp="1" noChangeArrowheads="1"/>
          </p:cNvSpPr>
          <p:nvPr>
            <p:ph type="sldNum" sz="quarter" idx="12"/>
          </p:nvPr>
        </p:nvSpPr>
        <p:spPr>
          <a:ln/>
        </p:spPr>
        <p:txBody>
          <a:bodyPr/>
          <a:lstStyle>
            <a:lvl1pPr>
              <a:defRPr/>
            </a:lvl1pPr>
          </a:lstStyle>
          <a:p>
            <a:pPr>
              <a:defRPr/>
            </a:pPr>
            <a:fld id="{AE7F7C6D-9B21-4588-B096-7BDEE1C6939D}" type="slidenum">
              <a:rPr lang="pl-PL" altLang="en-US"/>
              <a:pPr>
                <a:defRPr/>
              </a:pPr>
              <a:t>‹#›</a:t>
            </a:fld>
            <a:endParaRPr lang="pl-PL" altLang="en-US"/>
          </a:p>
        </p:txBody>
      </p:sp>
    </p:spTree>
    <p:extLst>
      <p:ext uri="{BB962C8B-B14F-4D97-AF65-F5344CB8AC3E}">
        <p14:creationId xmlns:p14="http://schemas.microsoft.com/office/powerpoint/2010/main" val="39076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pl-PL"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l-PL" altLang="en-US" smtClean="0"/>
              <a:t>Click to edit Master text styles</a:t>
            </a:r>
          </a:p>
          <a:p>
            <a:pPr lvl="1"/>
            <a:r>
              <a:rPr lang="pl-PL" altLang="en-US" smtClean="0"/>
              <a:t>Second level</a:t>
            </a:r>
          </a:p>
          <a:p>
            <a:pPr lvl="2"/>
            <a:r>
              <a:rPr lang="pl-PL" altLang="en-US" smtClean="0"/>
              <a:t>Third level</a:t>
            </a:r>
          </a:p>
          <a:p>
            <a:pPr lvl="3"/>
            <a:r>
              <a:rPr lang="pl-PL" altLang="en-US" smtClean="0"/>
              <a:t>Fourth level</a:t>
            </a:r>
          </a:p>
          <a:p>
            <a:pPr lvl="4"/>
            <a:r>
              <a:rPr lang="pl-PL"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pl-PL"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pl-PL"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852312A7-3C97-4E01-818D-C1CE717E4431}" type="slidenum">
              <a:rPr lang="pl-PL" altLang="en-US"/>
              <a:pPr>
                <a:defRPr/>
              </a:pPr>
              <a:t>‹#›</a:t>
            </a:fld>
            <a:endParaRPr lang="pl-PL" alt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2051" name="Rectangle 3"/>
          <p:cNvSpPr>
            <a:spLocks noGrp="1" noChangeArrowheads="1"/>
          </p:cNvSpPr>
          <p:nvPr>
            <p:ph type="body" idx="1"/>
          </p:nvPr>
        </p:nvSpPr>
        <p:spPr/>
        <p:txBody>
          <a:bodyPr/>
          <a:lstStyle/>
          <a:p>
            <a:pPr eaLnBrk="1" hangingPunct="1"/>
            <a:r>
              <a:rPr lang="en-GB" altLang="en-US" smtClean="0"/>
              <a:t>It has been said that England and the English character have been described so well by William Shakespeare and Charles Dickens that England will live forever so long as people all over the world continue to read their works.</a:t>
            </a:r>
            <a:endParaRPr lang="pl-PL" altLang="en-US"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Image result for william shakespe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60350"/>
            <a:ext cx="3887787" cy="588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7" descr="Image result for charles dicke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60350"/>
            <a:ext cx="4116388"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34819" name="Rectangle 3"/>
          <p:cNvSpPr>
            <a:spLocks noGrp="1" noChangeArrowheads="1"/>
          </p:cNvSpPr>
          <p:nvPr>
            <p:ph type="body" idx="1"/>
          </p:nvPr>
        </p:nvSpPr>
        <p:spPr/>
        <p:txBody>
          <a:bodyPr/>
          <a:lstStyle/>
          <a:p>
            <a:pPr eaLnBrk="1" hangingPunct="1"/>
            <a:r>
              <a:rPr lang="en-GB" altLang="en-US" smtClean="0"/>
              <a:t>England was the first modern country.</a:t>
            </a:r>
          </a:p>
          <a:p>
            <a:pPr eaLnBrk="1" hangingPunct="1"/>
            <a:r>
              <a:rPr lang="en-GB" altLang="en-US" smtClean="0"/>
              <a:t>It was the first country to industrialize.</a:t>
            </a:r>
          </a:p>
          <a:p>
            <a:pPr eaLnBrk="1" hangingPunct="1"/>
            <a:r>
              <a:rPr lang="en-GB" altLang="en-US" smtClean="0"/>
              <a:t>England changed forever during the short lifetime of Charles Dickens.</a:t>
            </a:r>
          </a:p>
          <a:p>
            <a:pPr eaLnBrk="1" hangingPunct="1"/>
            <a:r>
              <a:rPr lang="en-GB" altLang="en-US" smtClean="0"/>
              <a:t>Charles Dickens helped to change England.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37891" name="Rectangle 3"/>
          <p:cNvSpPr>
            <a:spLocks noGrp="1" noChangeArrowheads="1"/>
          </p:cNvSpPr>
          <p:nvPr>
            <p:ph type="body" idx="1"/>
          </p:nvPr>
        </p:nvSpPr>
        <p:spPr/>
        <p:txBody>
          <a:bodyPr/>
          <a:lstStyle/>
          <a:p>
            <a:pPr eaLnBrk="1" hangingPunct="1"/>
            <a:r>
              <a:rPr lang="en-GB" altLang="en-US" smtClean="0"/>
              <a:t>Charles Dickens was the world’s first international celebrity.</a:t>
            </a:r>
          </a:p>
          <a:p>
            <a:pPr eaLnBrk="1" hangingPunct="1"/>
            <a:r>
              <a:rPr lang="en-GB" altLang="en-US" smtClean="0"/>
              <a:t>He was recognised wherever he went.</a:t>
            </a:r>
          </a:p>
          <a:p>
            <a:pPr eaLnBrk="1" hangingPunct="1"/>
            <a:r>
              <a:rPr lang="en-GB" altLang="en-US" smtClean="0"/>
              <a:t>His message was taken seriously.</a:t>
            </a:r>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Dickens reading tour - 185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0"/>
            <a:ext cx="482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41987" name="Rectangle 3"/>
          <p:cNvSpPr>
            <a:spLocks noGrp="1" noChangeArrowheads="1"/>
          </p:cNvSpPr>
          <p:nvPr>
            <p:ph type="body" idx="1"/>
          </p:nvPr>
        </p:nvSpPr>
        <p:spPr/>
        <p:txBody>
          <a:bodyPr/>
          <a:lstStyle/>
          <a:p>
            <a:pPr eaLnBrk="1" hangingPunct="1">
              <a:lnSpc>
                <a:spcPct val="90000"/>
              </a:lnSpc>
            </a:pPr>
            <a:r>
              <a:rPr lang="en-GB" altLang="en-US" smtClean="0"/>
              <a:t>Charles Dickens argued that people had a duty to care for one another.</a:t>
            </a:r>
          </a:p>
          <a:p>
            <a:pPr eaLnBrk="1" hangingPunct="1">
              <a:lnSpc>
                <a:spcPct val="90000"/>
              </a:lnSpc>
            </a:pPr>
            <a:r>
              <a:rPr lang="en-GB" altLang="en-US" smtClean="0"/>
              <a:t>He also argued that a selfish existence is worthless.</a:t>
            </a:r>
          </a:p>
          <a:p>
            <a:pPr eaLnBrk="1" hangingPunct="1">
              <a:lnSpc>
                <a:spcPct val="90000"/>
              </a:lnSpc>
            </a:pPr>
            <a:r>
              <a:rPr lang="en-GB" altLang="en-US" smtClean="0"/>
              <a:t>His most popular work is called </a:t>
            </a:r>
            <a:r>
              <a:rPr lang="en-GB" altLang="en-US" i="1" smtClean="0"/>
              <a:t>A</a:t>
            </a:r>
            <a:r>
              <a:rPr lang="en-GB" altLang="en-US" smtClean="0"/>
              <a:t> </a:t>
            </a:r>
            <a:r>
              <a:rPr lang="en-GB" altLang="en-US" i="1" smtClean="0"/>
              <a:t>Christmas Carol</a:t>
            </a:r>
            <a:r>
              <a:rPr lang="en-GB" altLang="en-US" smtClean="0"/>
              <a:t>.</a:t>
            </a:r>
          </a:p>
          <a:p>
            <a:pPr eaLnBrk="1" hangingPunct="1">
              <a:lnSpc>
                <a:spcPct val="90000"/>
              </a:lnSpc>
            </a:pPr>
            <a:r>
              <a:rPr lang="en-GB" altLang="en-US" smtClean="0"/>
              <a:t>The book gave Christmas a new meaning, it also gave us the most infamous miser in literature; Ebenezer Scrooge.</a:t>
            </a:r>
          </a:p>
          <a:p>
            <a:pPr eaLnBrk="1" hangingPunct="1">
              <a:lnSpc>
                <a:spcPct val="90000"/>
              </a:lnSpc>
            </a:pPr>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98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9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9" descr="Image result for ebenezer scrooge"/>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pic>
        <p:nvPicPr>
          <p:cNvPr id="9219" name="Picture 11" descr="Image result for ebenezer scroo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44035" name="Rectangle 3"/>
          <p:cNvSpPr>
            <a:spLocks noGrp="1" noChangeArrowheads="1"/>
          </p:cNvSpPr>
          <p:nvPr>
            <p:ph type="body" idx="1"/>
          </p:nvPr>
        </p:nvSpPr>
        <p:spPr/>
        <p:txBody>
          <a:bodyPr/>
          <a:lstStyle/>
          <a:p>
            <a:pPr eaLnBrk="1" hangingPunct="1"/>
            <a:r>
              <a:rPr lang="en-GB" altLang="en-US" smtClean="0"/>
              <a:t>Let’s take a look at some of the literary characters of Charles Dickens.</a:t>
            </a:r>
          </a:p>
          <a:p>
            <a:pPr eaLnBrk="1" hangingPunct="1"/>
            <a:r>
              <a:rPr lang="en-GB" altLang="en-US" smtClean="0"/>
              <a:t>Sam Weller is a loveable servant from </a:t>
            </a:r>
            <a:r>
              <a:rPr lang="en-GB" altLang="en-US" i="1" smtClean="0"/>
              <a:t>The</a:t>
            </a:r>
            <a:r>
              <a:rPr lang="en-GB" altLang="en-US" smtClean="0"/>
              <a:t> </a:t>
            </a:r>
            <a:r>
              <a:rPr lang="en-GB" altLang="en-US" i="1" smtClean="0"/>
              <a:t>Pickwick Papers</a:t>
            </a:r>
            <a:r>
              <a:rPr lang="en-GB" altLang="en-US" smtClean="0"/>
              <a:t>.</a:t>
            </a:r>
          </a:p>
          <a:p>
            <a:pPr eaLnBrk="1" hangingPunct="1"/>
            <a:r>
              <a:rPr lang="en-GB" altLang="en-US" i="1" smtClean="0"/>
              <a:t>The Pickwick Papers</a:t>
            </a:r>
            <a:r>
              <a:rPr lang="en-GB" altLang="en-US" smtClean="0"/>
              <a:t> made Charles Dickens famous.</a:t>
            </a:r>
          </a:p>
          <a:p>
            <a:pPr eaLnBrk="1" hangingPunct="1"/>
            <a:r>
              <a:rPr lang="en-GB" altLang="en-US" smtClean="0"/>
              <a:t>Sam Weller enlivened the story with his witty banter.</a:t>
            </a:r>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403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40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Image result for sam weller in pickwick pap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211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7"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638" y="0"/>
            <a:ext cx="49323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46083" name="Rectangle 3"/>
          <p:cNvSpPr>
            <a:spLocks noGrp="1" noChangeArrowheads="1"/>
          </p:cNvSpPr>
          <p:nvPr>
            <p:ph type="body" idx="1"/>
          </p:nvPr>
        </p:nvSpPr>
        <p:spPr/>
        <p:txBody>
          <a:bodyPr/>
          <a:lstStyle/>
          <a:p>
            <a:pPr eaLnBrk="1" hangingPunct="1"/>
            <a:r>
              <a:rPr lang="en-GB" altLang="en-US" smtClean="0"/>
              <a:t>Fagin from </a:t>
            </a:r>
            <a:r>
              <a:rPr lang="en-GB" altLang="en-US" i="1" smtClean="0"/>
              <a:t>Oliver Twist</a:t>
            </a:r>
            <a:r>
              <a:rPr lang="en-GB" altLang="en-US" smtClean="0"/>
              <a:t> is one of the darkest characters that Charles Dickens ever created.</a:t>
            </a:r>
          </a:p>
          <a:p>
            <a:pPr eaLnBrk="1" hangingPunct="1"/>
            <a:r>
              <a:rPr lang="en-GB" altLang="en-US" smtClean="0"/>
              <a:t>Fagin is completely amoral.</a:t>
            </a:r>
          </a:p>
          <a:p>
            <a:pPr eaLnBrk="1" hangingPunct="1"/>
            <a:r>
              <a:rPr lang="en-GB" altLang="en-US" smtClean="0"/>
              <a:t>He leads a gang of child pickpockets.</a:t>
            </a:r>
          </a:p>
          <a:p>
            <a:pPr eaLnBrk="1" hangingPunct="1"/>
            <a:r>
              <a:rPr lang="en-GB" altLang="en-US" smtClean="0"/>
              <a:t>With </a:t>
            </a:r>
            <a:r>
              <a:rPr lang="en-GB" altLang="en-US" i="1" smtClean="0"/>
              <a:t>Oliver Twist</a:t>
            </a:r>
            <a:r>
              <a:rPr lang="en-GB" altLang="en-US" smtClean="0"/>
              <a:t> Charles Dickens is trying to tell us why desperate people turn to crime.</a:t>
            </a:r>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08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608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608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608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descr="Image result for fagin oliver tw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48131" name="Rectangle 3"/>
          <p:cNvSpPr>
            <a:spLocks noGrp="1" noChangeArrowheads="1"/>
          </p:cNvSpPr>
          <p:nvPr>
            <p:ph type="body" idx="1"/>
          </p:nvPr>
        </p:nvSpPr>
        <p:spPr/>
        <p:txBody>
          <a:bodyPr/>
          <a:lstStyle/>
          <a:p>
            <a:pPr eaLnBrk="1" hangingPunct="1"/>
            <a:r>
              <a:rPr lang="en-GB" altLang="en-US" smtClean="0"/>
              <a:t>The Artful Dodger is another character from Oliver Twist.</a:t>
            </a:r>
          </a:p>
          <a:p>
            <a:pPr eaLnBrk="1" hangingPunct="1"/>
            <a:r>
              <a:rPr lang="en-GB" altLang="en-US" smtClean="0"/>
              <a:t>He may be a small boy but he is already a master criminal.</a:t>
            </a:r>
          </a:p>
          <a:p>
            <a:pPr eaLnBrk="1" hangingPunct="1"/>
            <a:r>
              <a:rPr lang="en-GB" altLang="en-US" smtClean="0"/>
              <a:t>He can smile sweetly at his victims before picking their pockets!</a:t>
            </a:r>
          </a:p>
          <a:p>
            <a:pPr eaLnBrk="1" hangingPunct="1"/>
            <a:r>
              <a:rPr lang="en-GB" altLang="en-US" smtClean="0"/>
              <a:t>Charles Dickens is telling us that he’s an innocent child who has been corrupted. </a:t>
            </a:r>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1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813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813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Image result for the artful dodger oliver tw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0"/>
            <a:ext cx="73723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50179" name="Rectangle 3"/>
          <p:cNvSpPr>
            <a:spLocks noGrp="1" noChangeArrowheads="1"/>
          </p:cNvSpPr>
          <p:nvPr>
            <p:ph type="body" idx="1"/>
          </p:nvPr>
        </p:nvSpPr>
        <p:spPr/>
        <p:txBody>
          <a:bodyPr/>
          <a:lstStyle/>
          <a:p>
            <a:pPr eaLnBrk="1" hangingPunct="1">
              <a:lnSpc>
                <a:spcPct val="90000"/>
              </a:lnSpc>
            </a:pPr>
            <a:r>
              <a:rPr lang="en-GB" altLang="en-US" smtClean="0"/>
              <a:t>Vincent Crummles from </a:t>
            </a:r>
            <a:r>
              <a:rPr lang="en-GB" altLang="en-US" i="1" smtClean="0"/>
              <a:t>Nicholas Nickleby</a:t>
            </a:r>
            <a:r>
              <a:rPr lang="en-GB" altLang="en-US" smtClean="0"/>
              <a:t> is a shameless self promoter.</a:t>
            </a:r>
          </a:p>
          <a:p>
            <a:pPr eaLnBrk="1" hangingPunct="1">
              <a:lnSpc>
                <a:spcPct val="90000"/>
              </a:lnSpc>
            </a:pPr>
            <a:r>
              <a:rPr lang="en-GB" altLang="en-US" smtClean="0"/>
              <a:t>Now we have Facebook and Weibo so the condition is all too common!</a:t>
            </a:r>
          </a:p>
          <a:p>
            <a:pPr eaLnBrk="1" hangingPunct="1">
              <a:lnSpc>
                <a:spcPct val="90000"/>
              </a:lnSpc>
            </a:pPr>
            <a:r>
              <a:rPr lang="en-GB" altLang="en-US" smtClean="0"/>
              <a:t>In Victorian times such a man was seen as a figure of fun.</a:t>
            </a:r>
          </a:p>
          <a:p>
            <a:pPr eaLnBrk="1" hangingPunct="1">
              <a:lnSpc>
                <a:spcPct val="90000"/>
              </a:lnSpc>
            </a:pPr>
            <a:r>
              <a:rPr lang="en-GB" altLang="en-US" smtClean="0"/>
              <a:t>He put his daughter on the stage and called her the “Infant Phenomena” for eight years.</a:t>
            </a:r>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17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17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01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Image result for Vincent Crummles from Nicholas Nickleb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53251" name="Rectangle 3"/>
          <p:cNvSpPr>
            <a:spLocks noGrp="1" noChangeArrowheads="1"/>
          </p:cNvSpPr>
          <p:nvPr>
            <p:ph type="body" idx="1"/>
          </p:nvPr>
        </p:nvSpPr>
        <p:spPr/>
        <p:txBody>
          <a:bodyPr/>
          <a:lstStyle/>
          <a:p>
            <a:pPr eaLnBrk="1" hangingPunct="1"/>
            <a:r>
              <a:rPr lang="en-GB" altLang="en-US" sz="2800" smtClean="0"/>
              <a:t>Ebenezer Scrooge from A Christmas Carol isn’t a criminal but he has neglected everyone around him.</a:t>
            </a:r>
          </a:p>
          <a:p>
            <a:pPr eaLnBrk="1" hangingPunct="1"/>
            <a:r>
              <a:rPr lang="en-GB" altLang="en-US" sz="2800" smtClean="0"/>
              <a:t>He doesn’t love anyone and nobody loves him.</a:t>
            </a:r>
          </a:p>
          <a:p>
            <a:pPr eaLnBrk="1" hangingPunct="1"/>
            <a:r>
              <a:rPr lang="en-GB" altLang="en-US" sz="2800" smtClean="0"/>
              <a:t>Three spirits visit Scrooge on Christmas Eve.</a:t>
            </a:r>
          </a:p>
          <a:p>
            <a:pPr eaLnBrk="1" hangingPunct="1"/>
            <a:r>
              <a:rPr lang="en-GB" altLang="en-US" sz="2800" smtClean="0"/>
              <a:t>They show him where he went wrong in life and what will happen to him if he doesn’t change.</a:t>
            </a:r>
            <a:endParaRPr lang="pl-PL" altLang="en-US" sz="280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25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25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25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0"/>
            <a:ext cx="93249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5" descr="Image result for ghosts of christmas past"/>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sp>
        <p:nvSpPr>
          <p:cNvPr id="20483" name="AutoShape 7" descr="Image result for ghosts of christmas past"/>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GB" altLang="en-US"/>
          </a:p>
        </p:txBody>
      </p:sp>
      <p:pic>
        <p:nvPicPr>
          <p:cNvPr id="20484" name="Picture 9"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descr="Image result for the ghost of christmas fu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22531" name="Rectangle 3"/>
          <p:cNvSpPr>
            <a:spLocks noGrp="1" noChangeArrowheads="1"/>
          </p:cNvSpPr>
          <p:nvPr>
            <p:ph type="body" idx="1"/>
          </p:nvPr>
        </p:nvSpPr>
        <p:spPr/>
        <p:txBody>
          <a:bodyPr/>
          <a:lstStyle/>
          <a:p>
            <a:pPr eaLnBrk="1" hangingPunct="1"/>
            <a:r>
              <a:rPr lang="en-GB" altLang="en-US" dirty="0" smtClean="0"/>
              <a:t>Mrs. Gamp from </a:t>
            </a:r>
            <a:r>
              <a:rPr lang="en-GB" altLang="en-US" i="1" dirty="0" smtClean="0"/>
              <a:t>Martin </a:t>
            </a:r>
            <a:r>
              <a:rPr lang="en-GB" altLang="en-US" i="1" dirty="0" err="1" smtClean="0"/>
              <a:t>Chuzzlewit</a:t>
            </a:r>
            <a:r>
              <a:rPr lang="en-GB" altLang="en-US" dirty="0" smtClean="0"/>
              <a:t> is an alcoholic nurse and midwife.</a:t>
            </a:r>
          </a:p>
          <a:p>
            <a:pPr eaLnBrk="1" hangingPunct="1"/>
            <a:r>
              <a:rPr lang="en-GB" altLang="en-US" dirty="0" smtClean="0"/>
              <a:t>That might explain why it was so dangerous to give birth in nineteenth century England.</a:t>
            </a:r>
          </a:p>
          <a:p>
            <a:pPr eaLnBrk="1" hangingPunct="1"/>
            <a:r>
              <a:rPr lang="en-GB" altLang="en-US" dirty="0" smtClean="0"/>
              <a:t>She always carries an umbrella.</a:t>
            </a:r>
          </a:p>
          <a:p>
            <a:pPr eaLnBrk="1" hangingPunct="1"/>
            <a:r>
              <a:rPr lang="en-GB" altLang="en-US" dirty="0" smtClean="0"/>
              <a:t>She was so popular that people called umbrellas “gamps”.</a:t>
            </a:r>
            <a:endParaRPr lang="pl-PL" alt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53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53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59395" name="Rectangle 3"/>
          <p:cNvSpPr>
            <a:spLocks noGrp="1" noChangeArrowheads="1"/>
          </p:cNvSpPr>
          <p:nvPr>
            <p:ph type="body" idx="1"/>
          </p:nvPr>
        </p:nvSpPr>
        <p:spPr/>
        <p:txBody>
          <a:bodyPr/>
          <a:lstStyle/>
          <a:p>
            <a:pPr eaLnBrk="1" hangingPunct="1">
              <a:lnSpc>
                <a:spcPct val="90000"/>
              </a:lnSpc>
            </a:pPr>
            <a:r>
              <a:rPr lang="en-GB" altLang="en-US" smtClean="0"/>
              <a:t>The character of Uriah Heep from </a:t>
            </a:r>
            <a:r>
              <a:rPr lang="en-GB" altLang="en-US" i="1" smtClean="0"/>
              <a:t>David</a:t>
            </a:r>
            <a:r>
              <a:rPr lang="en-GB" altLang="en-US" smtClean="0"/>
              <a:t> </a:t>
            </a:r>
            <a:r>
              <a:rPr lang="en-GB" altLang="en-US" i="1" smtClean="0"/>
              <a:t>Copperfield</a:t>
            </a:r>
            <a:r>
              <a:rPr lang="en-GB" altLang="en-US" smtClean="0"/>
              <a:t> suggests that Charles Dickens felt insecure about his rivals.</a:t>
            </a:r>
          </a:p>
          <a:p>
            <a:pPr eaLnBrk="1" hangingPunct="1">
              <a:lnSpc>
                <a:spcPct val="90000"/>
              </a:lnSpc>
            </a:pPr>
            <a:r>
              <a:rPr lang="en-GB" altLang="en-US" smtClean="0"/>
              <a:t>Uriah is a caricature of Hans Christian Anders</a:t>
            </a:r>
            <a:r>
              <a:rPr lang="pl-PL" altLang="en-US" smtClean="0"/>
              <a:t>e</a:t>
            </a:r>
            <a:r>
              <a:rPr lang="en-GB" altLang="en-US" smtClean="0"/>
              <a:t>n.</a:t>
            </a:r>
          </a:p>
          <a:p>
            <a:pPr eaLnBrk="1" hangingPunct="1">
              <a:lnSpc>
                <a:spcPct val="90000"/>
              </a:lnSpc>
            </a:pPr>
            <a:r>
              <a:rPr lang="en-GB" altLang="en-US" smtClean="0"/>
              <a:t>He is a “yes man” who wants the world to love him.</a:t>
            </a:r>
          </a:p>
          <a:p>
            <a:pPr eaLnBrk="1" hangingPunct="1">
              <a:lnSpc>
                <a:spcPct val="90000"/>
              </a:lnSpc>
            </a:pPr>
            <a:r>
              <a:rPr lang="en-GB" altLang="en-US" smtClean="0"/>
              <a:t>This character is supposed to make us cringe.</a:t>
            </a:r>
          </a:p>
          <a:p>
            <a:pPr eaLnBrk="1" hangingPunct="1">
              <a:lnSpc>
                <a:spcPct val="90000"/>
              </a:lnSpc>
            </a:pPr>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93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939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939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93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5" descr="Image result for uriah heep from david copperfie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2846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Picture 7" descr="Image result for uriah heep from david copperfiel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4663" y="0"/>
            <a:ext cx="48593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61443" name="Rectangle 3"/>
          <p:cNvSpPr>
            <a:spLocks noGrp="1" noChangeArrowheads="1"/>
          </p:cNvSpPr>
          <p:nvPr>
            <p:ph type="body" idx="1"/>
          </p:nvPr>
        </p:nvSpPr>
        <p:spPr/>
        <p:txBody>
          <a:bodyPr/>
          <a:lstStyle/>
          <a:p>
            <a:pPr eaLnBrk="1" hangingPunct="1"/>
            <a:r>
              <a:rPr lang="en-GB" altLang="en-US" smtClean="0"/>
              <a:t>Wilkins Micawber from David Copperfield is a caricature of Charles Dickens's father.</a:t>
            </a:r>
          </a:p>
          <a:p>
            <a:pPr eaLnBrk="1" hangingPunct="1"/>
            <a:r>
              <a:rPr lang="en-GB" altLang="en-US" smtClean="0"/>
              <a:t>His father consistently spent more than he earned.</a:t>
            </a:r>
          </a:p>
          <a:p>
            <a:pPr eaLnBrk="1" hangingPunct="1"/>
            <a:r>
              <a:rPr lang="en-GB" altLang="en-US" smtClean="0"/>
              <a:t>As a result of this, he was thrown into debtors jail and poor Charles had to work in a grim factory at the age of twelve.</a:t>
            </a:r>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4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5" descr="Image result for Wilkins Micawber from David Copperfie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2846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1" name="Picture 7" descr="Image result for Wilkins Micawber from David Copperfiel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4663" y="0"/>
            <a:ext cx="48593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63491" name="Rectangle 3"/>
          <p:cNvSpPr>
            <a:spLocks noGrp="1" noChangeArrowheads="1"/>
          </p:cNvSpPr>
          <p:nvPr>
            <p:ph type="body" idx="1"/>
          </p:nvPr>
        </p:nvSpPr>
        <p:spPr/>
        <p:txBody>
          <a:bodyPr/>
          <a:lstStyle/>
          <a:p>
            <a:pPr eaLnBrk="1" hangingPunct="1"/>
            <a:r>
              <a:rPr lang="en-GB" altLang="en-US" smtClean="0"/>
              <a:t>Thomas Gradgrind from </a:t>
            </a:r>
            <a:r>
              <a:rPr lang="en-GB" altLang="en-US" i="1" smtClean="0"/>
              <a:t>Hard Times</a:t>
            </a:r>
            <a:r>
              <a:rPr lang="en-GB" altLang="en-US" smtClean="0"/>
              <a:t> is a caricature of a joyless Headmaster.</a:t>
            </a:r>
          </a:p>
          <a:p>
            <a:pPr eaLnBrk="1" hangingPunct="1"/>
            <a:r>
              <a:rPr lang="en-GB" altLang="en-US" smtClean="0"/>
              <a:t>He is obsessed by numbers and facts.</a:t>
            </a:r>
          </a:p>
          <a:p>
            <a:pPr eaLnBrk="1" hangingPunct="1"/>
            <a:r>
              <a:rPr lang="en-GB" altLang="en-US" smtClean="0"/>
              <a:t>He never refers to his students by name, instead he assigns each of them a number.</a:t>
            </a:r>
          </a:p>
          <a:p>
            <a:pPr eaLnBrk="1" hangingPunct="1"/>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34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34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34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5" descr="Image result for Thomas Gradgrind from Hard Tim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3799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Picture 7"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0"/>
            <a:ext cx="46434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65539" name="Rectangle 3"/>
          <p:cNvSpPr>
            <a:spLocks noGrp="1" noChangeArrowheads="1"/>
          </p:cNvSpPr>
          <p:nvPr>
            <p:ph type="body" idx="1"/>
          </p:nvPr>
        </p:nvSpPr>
        <p:spPr/>
        <p:txBody>
          <a:bodyPr/>
          <a:lstStyle/>
          <a:p>
            <a:pPr eaLnBrk="1" hangingPunct="1"/>
            <a:r>
              <a:rPr lang="en-GB" altLang="en-US" smtClean="0"/>
              <a:t>Miss Havisham from </a:t>
            </a:r>
            <a:r>
              <a:rPr lang="en-GB" altLang="en-US" i="1" smtClean="0"/>
              <a:t>Great Expectations</a:t>
            </a:r>
            <a:r>
              <a:rPr lang="en-GB" altLang="en-US" smtClean="0"/>
              <a:t> is a terrifying character.</a:t>
            </a:r>
          </a:p>
          <a:p>
            <a:pPr eaLnBrk="1" hangingPunct="1"/>
            <a:r>
              <a:rPr lang="en-GB" altLang="en-US" smtClean="0"/>
              <a:t>She lives in her wedding dress because she was jilted at the altar and can’t get over it.</a:t>
            </a:r>
          </a:p>
          <a:p>
            <a:pPr eaLnBrk="1" hangingPunct="1"/>
            <a:r>
              <a:rPr lang="en-GB" altLang="en-US" smtClean="0"/>
              <a:t>She raises her adopted daughter Estella to break as many male hearts as possible!</a:t>
            </a:r>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3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55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5" descr="Image result for Miss Havisham from Great Expecta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n-GB" altLang="en-US" smtClean="0"/>
              <a:t>Charles Dickens</a:t>
            </a:r>
            <a:endParaRPr lang="pl-PL" altLang="en-US" smtClean="0"/>
          </a:p>
        </p:txBody>
      </p:sp>
      <p:sp>
        <p:nvSpPr>
          <p:cNvPr id="67587" name="Rectangle 3"/>
          <p:cNvSpPr>
            <a:spLocks noGrp="1" noChangeArrowheads="1"/>
          </p:cNvSpPr>
          <p:nvPr>
            <p:ph type="body" idx="1"/>
          </p:nvPr>
        </p:nvSpPr>
        <p:spPr/>
        <p:txBody>
          <a:bodyPr/>
          <a:lstStyle/>
          <a:p>
            <a:pPr eaLnBrk="1" hangingPunct="1"/>
            <a:r>
              <a:rPr lang="en-GB" altLang="en-US" smtClean="0"/>
              <a:t>Charles Dickens is the greatest English example of art imitating life and changing it for the better.</a:t>
            </a:r>
          </a:p>
          <a:p>
            <a:pPr eaLnBrk="1" hangingPunct="1"/>
            <a:r>
              <a:rPr lang="en-GB" altLang="en-US" smtClean="0"/>
              <a:t>Anyone who thinks that books don’t really matter should remember that </a:t>
            </a:r>
            <a:r>
              <a:rPr lang="en-GB" altLang="en-US" i="1" smtClean="0"/>
              <a:t>A Christmas</a:t>
            </a:r>
            <a:r>
              <a:rPr lang="en-GB" altLang="en-US" smtClean="0"/>
              <a:t> </a:t>
            </a:r>
            <a:r>
              <a:rPr lang="en-GB" altLang="en-US" i="1" smtClean="0"/>
              <a:t>Carol</a:t>
            </a:r>
            <a:r>
              <a:rPr lang="en-GB" altLang="en-US" smtClean="0"/>
              <a:t> gave us a jolly Christmas and a social conscience.</a:t>
            </a:r>
          </a:p>
          <a:p>
            <a:pPr eaLnBrk="1" hangingPunct="1"/>
            <a:endParaRPr lang="en-GB" altLang="en-US" smtClean="0"/>
          </a:p>
          <a:p>
            <a:pPr eaLnBrk="1" hangingPunct="1"/>
            <a:endParaRPr lang="pl-PL"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758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5" descr="Image result for ebenezer scrooge hap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pl-PL" altLang="en-US" smtClean="0"/>
              <a:t>Creepy Victorian Cartoons</a:t>
            </a:r>
          </a:p>
        </p:txBody>
      </p:sp>
      <p:pic>
        <p:nvPicPr>
          <p:cNvPr id="34819" name="Picture 5" descr="147541116-illustration-depicts-mrs-sloper-a-character-getty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207375"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pl-PL" altLang="en-US" smtClean="0"/>
              <a:t>Does my bum look big in this?</a:t>
            </a:r>
          </a:p>
        </p:txBody>
      </p:sp>
      <p:pic>
        <p:nvPicPr>
          <p:cNvPr id="35843" name="Picture 7" descr="punch-bustle-cartoon-188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700213"/>
            <a:ext cx="8280400" cy="494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pl-PL" altLang="en-US" smtClean="0"/>
              <a:t>Victorian ROBOCOP</a:t>
            </a:r>
          </a:p>
        </p:txBody>
      </p:sp>
      <p:pic>
        <p:nvPicPr>
          <p:cNvPr id="36867" name="Picture 5" descr="policem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264525"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pl-PL" altLang="en-US" smtClean="0"/>
              <a:t>Victorian Gadgets</a:t>
            </a:r>
          </a:p>
        </p:txBody>
      </p:sp>
      <p:pic>
        <p:nvPicPr>
          <p:cNvPr id="37891" name="Picture 4" descr="1414852858940_wps_20_7_Road_and_River_Cycle_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207375" cy="453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pl-PL" altLang="en-US" smtClean="0"/>
              <a:t>The Victorian view of America!</a:t>
            </a:r>
          </a:p>
        </p:txBody>
      </p:sp>
      <p:sp>
        <p:nvSpPr>
          <p:cNvPr id="38915" name="Rectangle 3"/>
          <p:cNvSpPr>
            <a:spLocks noGrp="1" noChangeArrowheads="1"/>
          </p:cNvSpPr>
          <p:nvPr>
            <p:ph type="body" idx="1"/>
          </p:nvPr>
        </p:nvSpPr>
        <p:spPr/>
        <p:txBody>
          <a:bodyPr/>
          <a:lstStyle/>
          <a:p>
            <a:pPr eaLnBrk="1" hangingPunct="1"/>
            <a:endParaRPr lang="en-US" altLang="en-US" smtClean="0"/>
          </a:p>
        </p:txBody>
      </p:sp>
      <p:pic>
        <p:nvPicPr>
          <p:cNvPr id="38916" name="Picture 4" descr="John-Leech-Cartoons-Punch-1856-06-28-25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207375" cy="453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pl-PL" altLang="en-US" smtClean="0"/>
              <a:t>Expecting happiness...</a:t>
            </a:r>
          </a:p>
        </p:txBody>
      </p:sp>
      <p:sp>
        <p:nvSpPr>
          <p:cNvPr id="39939" name="Rectangle 3"/>
          <p:cNvSpPr>
            <a:spLocks noGrp="1" noChangeArrowheads="1"/>
          </p:cNvSpPr>
          <p:nvPr>
            <p:ph type="body" idx="1"/>
          </p:nvPr>
        </p:nvSpPr>
        <p:spPr/>
        <p:txBody>
          <a:bodyPr/>
          <a:lstStyle/>
          <a:p>
            <a:pPr eaLnBrk="1" hangingPunct="1"/>
            <a:r>
              <a:rPr lang="pl-PL" altLang="en-US" smtClean="0"/>
              <a:t>“The British do not expect happiness. I had the impression, all the time that I lived there, that they do not want to be happy; they want to be right.” </a:t>
            </a:r>
            <a:br>
              <a:rPr lang="pl-PL" altLang="en-US" smtClean="0"/>
            </a:br>
            <a:endParaRPr lang="pl-PL" altLang="en-US" smtClean="0"/>
          </a:p>
          <a:p>
            <a:pPr eaLnBrk="1" hangingPunct="1"/>
            <a:r>
              <a:rPr lang="pl-PL" altLang="en-US" smtClean="0"/>
              <a:t>Quintin Crisp, novelist</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pl-PL" altLang="en-US" smtClean="0"/>
              <a:t>Tell me the worst...</a:t>
            </a:r>
          </a:p>
        </p:txBody>
      </p:sp>
      <p:sp>
        <p:nvSpPr>
          <p:cNvPr id="40963" name="Rectangle 3"/>
          <p:cNvSpPr>
            <a:spLocks noGrp="1" noChangeArrowheads="1"/>
          </p:cNvSpPr>
          <p:nvPr>
            <p:ph type="body" idx="1"/>
          </p:nvPr>
        </p:nvSpPr>
        <p:spPr/>
        <p:txBody>
          <a:bodyPr/>
          <a:lstStyle/>
          <a:p>
            <a:pPr eaLnBrk="1" hangingPunct="1"/>
            <a:r>
              <a:rPr lang="pl-PL" altLang="en-US" smtClean="0"/>
              <a:t>“The British nation is unique in this respect: they are the only people who like to be told how bad things are, who like to be told the worst.” </a:t>
            </a:r>
          </a:p>
          <a:p>
            <a:pPr eaLnBrk="1" hangingPunct="1"/>
            <a:endParaRPr lang="pl-PL" altLang="en-US" smtClean="0"/>
          </a:p>
          <a:p>
            <a:pPr eaLnBrk="1" hangingPunct="1"/>
            <a:r>
              <a:rPr lang="pl-PL" altLang="en-US" smtClean="0"/>
              <a:t>Winston S. Churchill, famous war leader</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pl-PL" altLang="en-US" smtClean="0"/>
              <a:t>World domination!</a:t>
            </a:r>
          </a:p>
        </p:txBody>
      </p:sp>
      <p:sp>
        <p:nvSpPr>
          <p:cNvPr id="41987" name="Rectangle 3"/>
          <p:cNvSpPr>
            <a:spLocks noGrp="1" noChangeArrowheads="1"/>
          </p:cNvSpPr>
          <p:nvPr>
            <p:ph type="body" idx="1"/>
          </p:nvPr>
        </p:nvSpPr>
        <p:spPr/>
        <p:txBody>
          <a:bodyPr/>
          <a:lstStyle/>
          <a:p>
            <a:pPr eaLnBrk="1" hangingPunct="1"/>
            <a:r>
              <a:rPr lang="pl-PL" altLang="en-US" smtClean="0"/>
              <a:t>“The British have always been madly overambitious, and from one angle it can seem like bravery, but from another it looks suspiciously like a lack of foresight.” </a:t>
            </a:r>
          </a:p>
          <a:p>
            <a:pPr eaLnBrk="1" hangingPunct="1"/>
            <a:endParaRPr lang="pl-PL" altLang="en-US" smtClean="0"/>
          </a:p>
          <a:p>
            <a:pPr eaLnBrk="1" hangingPunct="1"/>
            <a:r>
              <a:rPr lang="pl-PL" altLang="en-US" smtClean="0"/>
              <a:t> Ben Aaronovitch, novelist</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pl-PL" altLang="en-US" smtClean="0"/>
              <a:t>Eccentricity</a:t>
            </a:r>
          </a:p>
        </p:txBody>
      </p:sp>
      <p:sp>
        <p:nvSpPr>
          <p:cNvPr id="43011" name="Rectangle 3"/>
          <p:cNvSpPr>
            <a:spLocks noGrp="1" noChangeArrowheads="1"/>
          </p:cNvSpPr>
          <p:nvPr>
            <p:ph type="body" idx="1"/>
          </p:nvPr>
        </p:nvSpPr>
        <p:spPr/>
        <p:txBody>
          <a:bodyPr/>
          <a:lstStyle/>
          <a:p>
            <a:pPr eaLnBrk="1" hangingPunct="1"/>
            <a:r>
              <a:rPr lang="pl-PL" altLang="en-US" smtClean="0"/>
              <a:t>Britain really is an immense lunatic asylum. That is one of the things that distinguishes us among the nations... We are rigid and formal in some ways, but we believe in the right to eccentricity, as long as the eccentricities are large enough... Woe betide you if you hold your knife incorrectly, but good luck to you if you wear a loincloth and live up a tree.</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pl-PL" altLang="en-US" smtClean="0"/>
              <a:t>Fascist sympathies...</a:t>
            </a:r>
          </a:p>
        </p:txBody>
      </p:sp>
      <p:sp>
        <p:nvSpPr>
          <p:cNvPr id="44035" name="Rectangle 3"/>
          <p:cNvSpPr>
            <a:spLocks noGrp="1" noChangeArrowheads="1"/>
          </p:cNvSpPr>
          <p:nvPr>
            <p:ph type="body" idx="1"/>
          </p:nvPr>
        </p:nvSpPr>
        <p:spPr/>
        <p:txBody>
          <a:bodyPr/>
          <a:lstStyle/>
          <a:p>
            <a:pPr eaLnBrk="1" hangingPunct="1"/>
            <a:r>
              <a:rPr lang="pl-PL" altLang="en-US" smtClean="0"/>
              <a:t>“Yet in the most mean, cowardly, hypocritical way the British ruling class did all they could to hand Spain over to Franco and the Nazis. Why? Because they were pro-Fascist, was the obvious answer.”  </a:t>
            </a:r>
          </a:p>
          <a:p>
            <a:pPr eaLnBrk="1" hangingPunct="1"/>
            <a:endParaRPr lang="pl-PL" altLang="en-US" smtClean="0"/>
          </a:p>
          <a:p>
            <a:pPr eaLnBrk="1" hangingPunct="1"/>
            <a:r>
              <a:rPr lang="pl-PL" altLang="en-US" smtClean="0"/>
              <a:t>George Orwell, writer</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pl-PL" altLang="en-US" smtClean="0"/>
              <a:t>The newpapers...</a:t>
            </a:r>
          </a:p>
        </p:txBody>
      </p:sp>
      <p:sp>
        <p:nvSpPr>
          <p:cNvPr id="45059" name="Rectangle 3"/>
          <p:cNvSpPr>
            <a:spLocks noGrp="1" noChangeArrowheads="1"/>
          </p:cNvSpPr>
          <p:nvPr>
            <p:ph type="body" idx="1"/>
          </p:nvPr>
        </p:nvSpPr>
        <p:spPr/>
        <p:txBody>
          <a:bodyPr/>
          <a:lstStyle/>
          <a:p>
            <a:pPr eaLnBrk="1" hangingPunct="1">
              <a:lnSpc>
                <a:spcPct val="80000"/>
              </a:lnSpc>
            </a:pPr>
            <a:r>
              <a:rPr lang="pl-PL" altLang="en-US" sz="2800" smtClean="0"/>
              <a:t>“Don't tell me about the Press. I know exactly who reads the papers. The Daily Mirror is read by the people who think they run the country. The Guardian is read by people who think they ought to run the country. The Times is read by the people who actually do run the country. The Daily Mail is read by the wives of the people who run the country. The Financial Times is read by people who own the country. The Morning Star is read by people who think the country ought to be run by another country. The Daily Telegraph is read by the people who think it is.' </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pl-PL" altLang="en-US" smtClean="0"/>
              <a:t>Exploitation</a:t>
            </a:r>
          </a:p>
        </p:txBody>
      </p:sp>
      <p:sp>
        <p:nvSpPr>
          <p:cNvPr id="46083" name="Rectangle 3"/>
          <p:cNvSpPr>
            <a:spLocks noGrp="1" noChangeArrowheads="1"/>
          </p:cNvSpPr>
          <p:nvPr>
            <p:ph type="body" idx="1"/>
          </p:nvPr>
        </p:nvSpPr>
        <p:spPr/>
        <p:txBody>
          <a:bodyPr/>
          <a:lstStyle/>
          <a:p>
            <a:pPr eaLnBrk="1" hangingPunct="1"/>
            <a:r>
              <a:rPr lang="pl-PL" altLang="en-US" i="1" smtClean="0"/>
              <a:t>The German originates it, the French imitate it and the Englishman exploits it</a:t>
            </a:r>
            <a:r>
              <a:rPr lang="pl-PL" altLang="en-US" smtClean="0"/>
              <a:t/>
            </a:r>
            <a:br>
              <a:rPr lang="pl-PL" altLang="en-US" smtClean="0"/>
            </a:br>
            <a:endParaRPr lang="pl-PL" altLang="en-US" smtClean="0"/>
          </a:p>
          <a:p>
            <a:pPr eaLnBrk="1" hangingPunct="1"/>
            <a:r>
              <a:rPr lang="pl-PL" altLang="en-US" smtClean="0"/>
              <a:t>German saying </a:t>
            </a:r>
          </a:p>
          <a:p>
            <a:pPr eaLnBrk="1" hangingPunct="1"/>
            <a:endParaRPr lang="pl-PL" altLang="en-US" smtClean="0"/>
          </a:p>
          <a:p>
            <a:pPr eaLnBrk="1" hangingPunct="1"/>
            <a:endParaRPr lang="pl-PL" altLang="en-US"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pl-PL" altLang="en-US" smtClean="0"/>
              <a:t>The Glorious Empire</a:t>
            </a:r>
          </a:p>
        </p:txBody>
      </p:sp>
      <p:sp>
        <p:nvSpPr>
          <p:cNvPr id="47107" name="Rectangle 3"/>
          <p:cNvSpPr>
            <a:spLocks noGrp="1" noChangeArrowheads="1"/>
          </p:cNvSpPr>
          <p:nvPr>
            <p:ph type="body" idx="1"/>
          </p:nvPr>
        </p:nvSpPr>
        <p:spPr/>
        <p:txBody>
          <a:bodyPr/>
          <a:lstStyle/>
          <a:p>
            <a:pPr eaLnBrk="1" hangingPunct="1"/>
            <a:r>
              <a:rPr lang="pl-PL" altLang="en-US" i="1" smtClean="0"/>
              <a:t>I know why the sun never sets on the British Empire, God would never trust an Englishman in the dark</a:t>
            </a:r>
            <a:r>
              <a:rPr lang="pl-PL" altLang="en-US" smtClean="0"/>
              <a:t/>
            </a:r>
            <a:br>
              <a:rPr lang="pl-PL" altLang="en-US" smtClean="0"/>
            </a:br>
            <a:endParaRPr lang="pl-PL" altLang="en-US" smtClean="0"/>
          </a:p>
          <a:p>
            <a:pPr eaLnBrk="1" hangingPunct="1"/>
            <a:r>
              <a:rPr lang="pl-PL" altLang="en-US" smtClean="0"/>
              <a:t>Duncan Spaeth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pl-PL" altLang="en-US" smtClean="0"/>
              <a:t>Piracy</a:t>
            </a:r>
          </a:p>
        </p:txBody>
      </p:sp>
      <p:sp>
        <p:nvSpPr>
          <p:cNvPr id="48131" name="Rectangle 3"/>
          <p:cNvSpPr>
            <a:spLocks noGrp="1" noChangeArrowheads="1"/>
          </p:cNvSpPr>
          <p:nvPr>
            <p:ph type="body" idx="1"/>
          </p:nvPr>
        </p:nvSpPr>
        <p:spPr/>
        <p:txBody>
          <a:bodyPr/>
          <a:lstStyle/>
          <a:p>
            <a:pPr eaLnBrk="1" hangingPunct="1"/>
            <a:r>
              <a:rPr lang="pl-PL" altLang="en-US" i="1" smtClean="0"/>
              <a:t>A pirate spreading misery and ruin over the face of the ocean</a:t>
            </a:r>
            <a:r>
              <a:rPr lang="pl-PL" altLang="en-US" smtClean="0"/>
              <a:t/>
            </a:r>
            <a:br>
              <a:rPr lang="pl-PL" altLang="en-US" smtClean="0"/>
            </a:br>
            <a:endParaRPr lang="pl-PL" altLang="en-US" smtClean="0"/>
          </a:p>
          <a:p>
            <a:pPr eaLnBrk="1" hangingPunct="1"/>
            <a:r>
              <a:rPr lang="pl-PL" altLang="en-US" smtClean="0"/>
              <a:t>Thomas Jefferson </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pl-PL" altLang="en-US" smtClean="0"/>
              <a:t>Common sense...</a:t>
            </a:r>
          </a:p>
        </p:txBody>
      </p:sp>
      <p:sp>
        <p:nvSpPr>
          <p:cNvPr id="49155" name="Rectangle 3"/>
          <p:cNvSpPr>
            <a:spLocks noGrp="1" noChangeArrowheads="1"/>
          </p:cNvSpPr>
          <p:nvPr>
            <p:ph type="body" idx="1"/>
          </p:nvPr>
        </p:nvSpPr>
        <p:spPr/>
        <p:txBody>
          <a:bodyPr/>
          <a:lstStyle/>
          <a:p>
            <a:pPr eaLnBrk="1" hangingPunct="1"/>
            <a:r>
              <a:rPr lang="pl-PL" altLang="en-US" i="1" smtClean="0"/>
              <a:t>An Englishman will burn his bed to catch a flea</a:t>
            </a:r>
            <a:r>
              <a:rPr lang="pl-PL" altLang="en-US" smtClean="0"/>
              <a:t/>
            </a:r>
            <a:br>
              <a:rPr lang="pl-PL" altLang="en-US" smtClean="0"/>
            </a:br>
            <a:endParaRPr lang="pl-PL" altLang="en-US" smtClean="0"/>
          </a:p>
          <a:p>
            <a:pPr eaLnBrk="1" hangingPunct="1"/>
            <a:r>
              <a:rPr lang="pl-PL" altLang="en-US" smtClean="0"/>
              <a:t>Turkish saying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pl-PL" altLang="en-US" smtClean="0"/>
              <a:t>Bribery and corruption...</a:t>
            </a:r>
          </a:p>
        </p:txBody>
      </p:sp>
      <p:sp>
        <p:nvSpPr>
          <p:cNvPr id="50179" name="Rectangle 3"/>
          <p:cNvSpPr>
            <a:spLocks noGrp="1" noChangeArrowheads="1"/>
          </p:cNvSpPr>
          <p:nvPr>
            <p:ph type="body" idx="1"/>
          </p:nvPr>
        </p:nvSpPr>
        <p:spPr/>
        <p:txBody>
          <a:bodyPr/>
          <a:lstStyle/>
          <a:p>
            <a:pPr eaLnBrk="1" hangingPunct="1"/>
            <a:r>
              <a:rPr lang="pl-PL" altLang="en-US" i="1" smtClean="0"/>
              <a:t>The English have no exalted sentiments. They can all be bought.</a:t>
            </a:r>
            <a:r>
              <a:rPr lang="pl-PL" altLang="en-US" smtClean="0"/>
              <a:t/>
            </a:r>
            <a:br>
              <a:rPr lang="pl-PL" altLang="en-US" smtClean="0"/>
            </a:br>
            <a:endParaRPr lang="pl-PL" altLang="en-US" smtClean="0"/>
          </a:p>
          <a:p>
            <a:pPr eaLnBrk="1" hangingPunct="1"/>
            <a:r>
              <a:rPr lang="pl-PL" altLang="en-US" smtClean="0"/>
              <a:t>Napoleon </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pl-PL" altLang="en-US" smtClean="0"/>
              <a:t>Wartime allies</a:t>
            </a:r>
          </a:p>
        </p:txBody>
      </p:sp>
      <p:sp>
        <p:nvSpPr>
          <p:cNvPr id="51203" name="Rectangle 3"/>
          <p:cNvSpPr>
            <a:spLocks noGrp="1" noChangeArrowheads="1"/>
          </p:cNvSpPr>
          <p:nvPr>
            <p:ph type="body" idx="1"/>
          </p:nvPr>
        </p:nvSpPr>
        <p:spPr/>
        <p:txBody>
          <a:bodyPr/>
          <a:lstStyle/>
          <a:p>
            <a:pPr eaLnBrk="1" hangingPunct="1"/>
            <a:r>
              <a:rPr lang="pl-PL" altLang="en-US" i="1" smtClean="0"/>
              <a:t>England will fight to the last American</a:t>
            </a:r>
          </a:p>
          <a:p>
            <a:pPr eaLnBrk="1" hangingPunct="1"/>
            <a:endParaRPr lang="pl-PL" altLang="en-US" i="1" smtClean="0"/>
          </a:p>
          <a:p>
            <a:pPr eaLnBrk="1" hangingPunct="1"/>
            <a:r>
              <a:rPr lang="pl-PL" altLang="en-US" i="1" smtClean="0"/>
              <a:t>Phrase coined during the first World War</a:t>
            </a:r>
            <a:endParaRPr lang="pl-PL" altLang="en-US" smtClean="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pl-PL" altLang="en-US" smtClean="0"/>
              <a:t>English cooking</a:t>
            </a:r>
          </a:p>
        </p:txBody>
      </p:sp>
      <p:sp>
        <p:nvSpPr>
          <p:cNvPr id="52227" name="Rectangle 3"/>
          <p:cNvSpPr>
            <a:spLocks noGrp="1" noChangeArrowheads="1"/>
          </p:cNvSpPr>
          <p:nvPr>
            <p:ph type="body" idx="1"/>
          </p:nvPr>
        </p:nvSpPr>
        <p:spPr/>
        <p:txBody>
          <a:bodyPr/>
          <a:lstStyle/>
          <a:p>
            <a:pPr eaLnBrk="1" hangingPunct="1"/>
            <a:r>
              <a:rPr lang="pl-PL" altLang="en-US" i="1" smtClean="0"/>
              <a:t>The English have one hundred religions, but only one sauce</a:t>
            </a:r>
            <a:r>
              <a:rPr lang="pl-PL" altLang="en-US" smtClean="0"/>
              <a:t> </a:t>
            </a:r>
          </a:p>
          <a:p>
            <a:pPr eaLnBrk="1" hangingPunct="1"/>
            <a:endParaRPr lang="pl-PL" altLang="en-US" smtClean="0"/>
          </a:p>
          <a:p>
            <a:pPr eaLnBrk="1" hangingPunct="1"/>
            <a:r>
              <a:rPr lang="pl-PL" altLang="en-US" smtClean="0"/>
              <a:t>French saying...</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pl-PL" altLang="en-US" smtClean="0"/>
              <a:t>An Englishman’s principles</a:t>
            </a:r>
          </a:p>
        </p:txBody>
      </p:sp>
      <p:sp>
        <p:nvSpPr>
          <p:cNvPr id="53251" name="Rectangle 3"/>
          <p:cNvSpPr>
            <a:spLocks noGrp="1" noChangeArrowheads="1"/>
          </p:cNvSpPr>
          <p:nvPr>
            <p:ph type="body" idx="1"/>
          </p:nvPr>
        </p:nvSpPr>
        <p:spPr/>
        <p:txBody>
          <a:bodyPr/>
          <a:lstStyle/>
          <a:p>
            <a:pPr eaLnBrk="1" hangingPunct="1"/>
            <a:r>
              <a:rPr lang="pl-PL" altLang="en-US" i="1" smtClean="0"/>
              <a:t>An Englishman does everything on principle: he fights you on patriotic principles; he robs you on business principles; he enslaves you on imperial principles. </a:t>
            </a:r>
            <a:r>
              <a:rPr lang="pl-PL" altLang="en-US" smtClean="0"/>
              <a:t> </a:t>
            </a:r>
          </a:p>
          <a:p>
            <a:pPr eaLnBrk="1" hangingPunct="1"/>
            <a:endParaRPr lang="pl-PL" altLang="en-US" smtClean="0"/>
          </a:p>
          <a:p>
            <a:pPr eaLnBrk="1" hangingPunct="1"/>
            <a:r>
              <a:rPr lang="pl-PL" altLang="en-US" smtClean="0"/>
              <a:t>George Berard Shaw</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pl-PL" altLang="en-US" smtClean="0"/>
              <a:t>English Invincibility</a:t>
            </a:r>
          </a:p>
        </p:txBody>
      </p:sp>
      <p:sp>
        <p:nvSpPr>
          <p:cNvPr id="54275" name="Rectangle 3"/>
          <p:cNvSpPr>
            <a:spLocks noGrp="1" noChangeArrowheads="1"/>
          </p:cNvSpPr>
          <p:nvPr>
            <p:ph type="body" idx="1"/>
          </p:nvPr>
        </p:nvSpPr>
        <p:spPr/>
        <p:txBody>
          <a:bodyPr/>
          <a:lstStyle/>
          <a:p>
            <a:pPr eaLnBrk="1" hangingPunct="1"/>
            <a:r>
              <a:rPr lang="pl-PL" altLang="en-US" i="1" smtClean="0"/>
              <a:t>The English never know when they are beaten. </a:t>
            </a:r>
            <a:r>
              <a:rPr lang="pl-PL" altLang="en-US" smtClean="0"/>
              <a:t> </a:t>
            </a:r>
          </a:p>
          <a:p>
            <a:pPr eaLnBrk="1" hangingPunct="1"/>
            <a:endParaRPr lang="pl-PL" altLang="en-US" smtClean="0"/>
          </a:p>
          <a:p>
            <a:pPr eaLnBrk="1" hangingPunct="1"/>
            <a:r>
              <a:rPr lang="pl-PL" altLang="en-US" smtClean="0"/>
              <a:t>Spanish saying</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pl-PL" altLang="en-US" smtClean="0"/>
              <a:t>Silence</a:t>
            </a:r>
          </a:p>
        </p:txBody>
      </p:sp>
      <p:sp>
        <p:nvSpPr>
          <p:cNvPr id="55299" name="Rectangle 3"/>
          <p:cNvSpPr>
            <a:spLocks noGrp="1" noChangeArrowheads="1"/>
          </p:cNvSpPr>
          <p:nvPr>
            <p:ph type="body" idx="1"/>
          </p:nvPr>
        </p:nvSpPr>
        <p:spPr/>
        <p:txBody>
          <a:bodyPr/>
          <a:lstStyle/>
          <a:p>
            <a:pPr eaLnBrk="1" hangingPunct="1"/>
            <a:r>
              <a:rPr lang="pl-PL" altLang="en-US" i="1" smtClean="0"/>
              <a:t>Silence: A conversation with an Englishman</a:t>
            </a:r>
            <a:r>
              <a:rPr lang="pl-PL" altLang="en-US" smtClean="0"/>
              <a:t> </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r>
              <a:rPr lang="pl-PL" altLang="en-US" smtClean="0"/>
              <a:t>Getting a grip...</a:t>
            </a:r>
          </a:p>
        </p:txBody>
      </p:sp>
      <p:sp>
        <p:nvSpPr>
          <p:cNvPr id="56323" name="Rectangle 3"/>
          <p:cNvSpPr>
            <a:spLocks noGrp="1" noChangeArrowheads="1"/>
          </p:cNvSpPr>
          <p:nvPr>
            <p:ph type="body" idx="1"/>
          </p:nvPr>
        </p:nvSpPr>
        <p:spPr/>
        <p:txBody>
          <a:bodyPr/>
          <a:lstStyle/>
          <a:p>
            <a:pPr eaLnBrk="1" hangingPunct="1">
              <a:lnSpc>
                <a:spcPct val="90000"/>
              </a:lnSpc>
            </a:pPr>
            <a:r>
              <a:rPr lang="pl-PL" altLang="en-US" sz="2800" smtClean="0"/>
              <a:t>There were people who believed their opportunities to live a fulfilled life were hampered by the number of Asians in England, by the existance of a royal family, by the volume of traffic that passed by their house, by the malice of trade unions, by the power of callous employers, by the refusal of the health service to take their condition seriously, by communism, by capitalism, by atheism, by anything, in fact, but their own futile, weak-minded failure to get a fucking grip.” </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pl-PL" altLang="en-US" smtClean="0"/>
              <a:t>Madness</a:t>
            </a:r>
          </a:p>
        </p:txBody>
      </p:sp>
      <p:sp>
        <p:nvSpPr>
          <p:cNvPr id="57347" name="Rectangle 3"/>
          <p:cNvSpPr>
            <a:spLocks noGrp="1" noChangeArrowheads="1"/>
          </p:cNvSpPr>
          <p:nvPr>
            <p:ph type="body" idx="1"/>
          </p:nvPr>
        </p:nvSpPr>
        <p:spPr/>
        <p:txBody>
          <a:bodyPr/>
          <a:lstStyle/>
          <a:p>
            <a:pPr eaLnBrk="1" hangingPunct="1"/>
            <a:r>
              <a:rPr lang="pl-PL" altLang="en-US" smtClean="0"/>
              <a:t>“Would it save you a lot of time if I just gave up and went mad now?”  </a:t>
            </a:r>
          </a:p>
          <a:p>
            <a:pPr eaLnBrk="1" hangingPunct="1"/>
            <a:endParaRPr lang="pl-PL" altLang="en-US" smtClean="0"/>
          </a:p>
          <a:p>
            <a:pPr eaLnBrk="1" hangingPunct="1"/>
            <a:r>
              <a:rPr lang="pl-PL" altLang="en-US" smtClean="0"/>
              <a:t>Douglas Adams, Science Fiction writer</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hangingPunct="1"/>
            <a:r>
              <a:rPr lang="pl-PL" altLang="en-US" smtClean="0"/>
              <a:t>Victorian Statistics</a:t>
            </a:r>
          </a:p>
        </p:txBody>
      </p:sp>
      <p:pic>
        <p:nvPicPr>
          <p:cNvPr id="58371" name="Picture 3" descr="admissions-each-year-to-asylu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280400" cy="479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554</TotalTime>
  <Words>1371</Words>
  <Application>Microsoft Office PowerPoint</Application>
  <PresentationFormat>Pokaz na ekranie (4:3)</PresentationFormat>
  <Paragraphs>134</Paragraphs>
  <Slides>56</Slides>
  <Notes>2</Notes>
  <HiddenSlides>0</HiddenSlides>
  <MMClips>0</MMClips>
  <ScaleCrop>false</ScaleCrop>
  <HeadingPairs>
    <vt:vector size="6" baseType="variant">
      <vt:variant>
        <vt:lpstr>Używane czcionki</vt:lpstr>
      </vt:variant>
      <vt:variant>
        <vt:i4>1</vt:i4>
      </vt:variant>
      <vt:variant>
        <vt:lpstr>Motyw</vt:lpstr>
      </vt:variant>
      <vt:variant>
        <vt:i4>1</vt:i4>
      </vt:variant>
      <vt:variant>
        <vt:lpstr>Tytuły slajdów</vt:lpstr>
      </vt:variant>
      <vt:variant>
        <vt:i4>56</vt:i4>
      </vt:variant>
    </vt:vector>
  </HeadingPairs>
  <TitlesOfParts>
    <vt:vector size="58" baseType="lpstr">
      <vt:lpstr>Arial</vt:lpstr>
      <vt:lpstr>Default Design</vt:lpstr>
      <vt:lpstr>Charles Dickens</vt:lpstr>
      <vt:lpstr>Prezentacja programu PowerPoint</vt:lpstr>
      <vt:lpstr>Charles Dickens</vt:lpstr>
      <vt:lpstr>Prezentacja programu PowerPoint</vt:lpstr>
      <vt:lpstr>Charles Dickens</vt:lpstr>
      <vt:lpstr>Prezentacja programu PowerPoint</vt:lpstr>
      <vt:lpstr>Charles Dickens</vt:lpstr>
      <vt:lpstr>Prezentacja programu PowerPoint</vt:lpstr>
      <vt:lpstr>Charles Dickens</vt:lpstr>
      <vt:lpstr>Prezentacja programu PowerPoint</vt:lpstr>
      <vt:lpstr>Charles Dickens</vt:lpstr>
      <vt:lpstr>Prezentacja programu PowerPoint</vt:lpstr>
      <vt:lpstr>Charles Dickens</vt:lpstr>
      <vt:lpstr>Prezentacja programu PowerPoint</vt:lpstr>
      <vt:lpstr>Charles Dickens</vt:lpstr>
      <vt:lpstr>Prezentacja programu PowerPoint</vt:lpstr>
      <vt:lpstr>Charles Dickens</vt:lpstr>
      <vt:lpstr>Prezentacja programu PowerPoint</vt:lpstr>
      <vt:lpstr>Prezentacja programu PowerPoint</vt:lpstr>
      <vt:lpstr>Prezentacja programu PowerPoint</vt:lpstr>
      <vt:lpstr>Charles Dickens</vt:lpstr>
      <vt:lpstr>Prezentacja programu PowerPoint</vt:lpstr>
      <vt:lpstr>Charles Dickens</vt:lpstr>
      <vt:lpstr>Prezentacja programu PowerPoint</vt:lpstr>
      <vt:lpstr>Charles Dickens</vt:lpstr>
      <vt:lpstr>Prezentacja programu PowerPoint</vt:lpstr>
      <vt:lpstr>Charles Dickens</vt:lpstr>
      <vt:lpstr>Prezentacja programu PowerPoint</vt:lpstr>
      <vt:lpstr>Charles Dickens</vt:lpstr>
      <vt:lpstr>Prezentacja programu PowerPoint</vt:lpstr>
      <vt:lpstr>Charles Dickens</vt:lpstr>
      <vt:lpstr>Prezentacja programu PowerPoint</vt:lpstr>
      <vt:lpstr>Creepy Victorian Cartoons</vt:lpstr>
      <vt:lpstr>Does my bum look big in this?</vt:lpstr>
      <vt:lpstr>Victorian ROBOCOP</vt:lpstr>
      <vt:lpstr>Victorian Gadgets</vt:lpstr>
      <vt:lpstr>The Victorian view of America!</vt:lpstr>
      <vt:lpstr>Expecting happiness...</vt:lpstr>
      <vt:lpstr>Tell me the worst...</vt:lpstr>
      <vt:lpstr>World domination!</vt:lpstr>
      <vt:lpstr>Eccentricity</vt:lpstr>
      <vt:lpstr>Fascist sympathies...</vt:lpstr>
      <vt:lpstr>The newpapers...</vt:lpstr>
      <vt:lpstr>Exploitation</vt:lpstr>
      <vt:lpstr>The Glorious Empire</vt:lpstr>
      <vt:lpstr>Piracy</vt:lpstr>
      <vt:lpstr>Common sense...</vt:lpstr>
      <vt:lpstr>Bribery and corruption...</vt:lpstr>
      <vt:lpstr>Wartime allies</vt:lpstr>
      <vt:lpstr>English cooking</vt:lpstr>
      <vt:lpstr>An Englishman’s principles</vt:lpstr>
      <vt:lpstr>English Invincibility</vt:lpstr>
      <vt:lpstr>Silence</vt:lpstr>
      <vt:lpstr>Getting a grip...</vt:lpstr>
      <vt:lpstr>Madness</vt:lpstr>
      <vt:lpstr>Victorian Statistics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Charles Dickens</dc:title>
  <dc:creator>DS</dc:creator>
  <cp:lastModifiedBy>Jo</cp:lastModifiedBy>
  <cp:revision>11</cp:revision>
  <dcterms:created xsi:type="dcterms:W3CDTF">2016-04-14T10:43:57Z</dcterms:created>
  <dcterms:modified xsi:type="dcterms:W3CDTF">2020-10-18T11:51:44Z</dcterms:modified>
</cp:coreProperties>
</file>