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7" r:id="rId4"/>
    <p:sldId id="258" r:id="rId5"/>
    <p:sldId id="278" r:id="rId6"/>
    <p:sldId id="259" r:id="rId7"/>
    <p:sldId id="279" r:id="rId8"/>
    <p:sldId id="260" r:id="rId9"/>
    <p:sldId id="280" r:id="rId10"/>
    <p:sldId id="261" r:id="rId11"/>
    <p:sldId id="281" r:id="rId12"/>
    <p:sldId id="262" r:id="rId13"/>
    <p:sldId id="282" r:id="rId14"/>
    <p:sldId id="263" r:id="rId15"/>
    <p:sldId id="283" r:id="rId16"/>
    <p:sldId id="264" r:id="rId17"/>
    <p:sldId id="284" r:id="rId18"/>
    <p:sldId id="265" r:id="rId19"/>
    <p:sldId id="285" r:id="rId20"/>
    <p:sldId id="266" r:id="rId21"/>
    <p:sldId id="286" r:id="rId22"/>
    <p:sldId id="267" r:id="rId23"/>
    <p:sldId id="287" r:id="rId24"/>
    <p:sldId id="268" r:id="rId25"/>
    <p:sldId id="288" r:id="rId26"/>
    <p:sldId id="269" r:id="rId27"/>
    <p:sldId id="289" r:id="rId28"/>
    <p:sldId id="270" r:id="rId29"/>
    <p:sldId id="290" r:id="rId30"/>
    <p:sldId id="271" r:id="rId31"/>
    <p:sldId id="291" r:id="rId32"/>
    <p:sldId id="272" r:id="rId33"/>
    <p:sldId id="292" r:id="rId34"/>
    <p:sldId id="273" r:id="rId35"/>
    <p:sldId id="293" r:id="rId36"/>
    <p:sldId id="274" r:id="rId37"/>
    <p:sldId id="275" r:id="rId38"/>
    <p:sldId id="294" r:id="rId39"/>
  </p:sldIdLst>
  <p:sldSz cx="9144000" cy="6858000" type="screen4x3"/>
  <p:notesSz cx="6858000" cy="9144000"/>
  <p:defaultTextStyle>
    <a:defPPr>
      <a:defRPr lang="pl-PL"/>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426"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CFB4FAC9-0A7A-4AE1-83D4-F6D4B48BF3CE}"/>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a:extLst>
              <a:ext uri="{FF2B5EF4-FFF2-40B4-BE49-F238E27FC236}">
                <a16:creationId xmlns:a16="http://schemas.microsoft.com/office/drawing/2014/main" xmlns="" id="{367319AE-C4F8-4178-B0B7-25488B869C5E}"/>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a:extLst>
              <a:ext uri="{FF2B5EF4-FFF2-40B4-BE49-F238E27FC236}">
                <a16:creationId xmlns:a16="http://schemas.microsoft.com/office/drawing/2014/main" xmlns="" id="{88DA53F3-BC41-4515-B859-3AC9BF5154A8}"/>
              </a:ext>
            </a:extLst>
          </p:cNvPr>
          <p:cNvSpPr>
            <a:spLocks noGrp="1" noChangeArrowheads="1"/>
          </p:cNvSpPr>
          <p:nvPr>
            <p:ph type="sldNum" sz="quarter" idx="12"/>
          </p:nvPr>
        </p:nvSpPr>
        <p:spPr>
          <a:ln/>
        </p:spPr>
        <p:txBody>
          <a:bodyPr/>
          <a:lstStyle>
            <a:lvl1pPr>
              <a:defRPr/>
            </a:lvl1pPr>
          </a:lstStyle>
          <a:p>
            <a:pPr>
              <a:defRPr/>
            </a:pPr>
            <a:fld id="{31938990-918F-4564-AD3F-C28A693FB6CD}" type="slidenum">
              <a:rPr lang="pl-PL" altLang="en-US"/>
              <a:pPr>
                <a:defRPr/>
              </a:pPr>
              <a:t>‹#›</a:t>
            </a:fld>
            <a:endParaRPr lang="pl-PL" altLang="en-US"/>
          </a:p>
        </p:txBody>
      </p:sp>
    </p:spTree>
    <p:extLst>
      <p:ext uri="{BB962C8B-B14F-4D97-AF65-F5344CB8AC3E}">
        <p14:creationId xmlns:p14="http://schemas.microsoft.com/office/powerpoint/2010/main" val="2383815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09B53945-1605-418E-A77A-44E250EDCE4E}"/>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a:extLst>
              <a:ext uri="{FF2B5EF4-FFF2-40B4-BE49-F238E27FC236}">
                <a16:creationId xmlns:a16="http://schemas.microsoft.com/office/drawing/2014/main" xmlns="" id="{F1F60B8B-D962-44D2-B603-5A0EB7DA4BB6}"/>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a:extLst>
              <a:ext uri="{FF2B5EF4-FFF2-40B4-BE49-F238E27FC236}">
                <a16:creationId xmlns:a16="http://schemas.microsoft.com/office/drawing/2014/main" xmlns="" id="{2846FDCA-DC5E-48EF-8FC8-E0A43C78C3A0}"/>
              </a:ext>
            </a:extLst>
          </p:cNvPr>
          <p:cNvSpPr>
            <a:spLocks noGrp="1" noChangeArrowheads="1"/>
          </p:cNvSpPr>
          <p:nvPr>
            <p:ph type="sldNum" sz="quarter" idx="12"/>
          </p:nvPr>
        </p:nvSpPr>
        <p:spPr>
          <a:ln/>
        </p:spPr>
        <p:txBody>
          <a:bodyPr/>
          <a:lstStyle>
            <a:lvl1pPr>
              <a:defRPr/>
            </a:lvl1pPr>
          </a:lstStyle>
          <a:p>
            <a:pPr>
              <a:defRPr/>
            </a:pPr>
            <a:fld id="{471D785B-9C01-4C6B-92EB-C8D37C664318}" type="slidenum">
              <a:rPr lang="pl-PL" altLang="en-US"/>
              <a:pPr>
                <a:defRPr/>
              </a:pPr>
              <a:t>‹#›</a:t>
            </a:fld>
            <a:endParaRPr lang="pl-PL" altLang="en-US"/>
          </a:p>
        </p:txBody>
      </p:sp>
    </p:spTree>
    <p:extLst>
      <p:ext uri="{BB962C8B-B14F-4D97-AF65-F5344CB8AC3E}">
        <p14:creationId xmlns:p14="http://schemas.microsoft.com/office/powerpoint/2010/main" val="984067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xmlns="" id="{BD09FD72-5955-43AA-9ABB-892D32855752}"/>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a:extLst>
              <a:ext uri="{FF2B5EF4-FFF2-40B4-BE49-F238E27FC236}">
                <a16:creationId xmlns:a16="http://schemas.microsoft.com/office/drawing/2014/main" xmlns="" id="{2E8238F2-1A9A-4257-AE37-408E1D4548A8}"/>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a:extLst>
              <a:ext uri="{FF2B5EF4-FFF2-40B4-BE49-F238E27FC236}">
                <a16:creationId xmlns:a16="http://schemas.microsoft.com/office/drawing/2014/main" xmlns="" id="{2D44005E-2C24-4EA9-896C-681825DE565B}"/>
              </a:ext>
            </a:extLst>
          </p:cNvPr>
          <p:cNvSpPr>
            <a:spLocks noGrp="1" noChangeArrowheads="1"/>
          </p:cNvSpPr>
          <p:nvPr>
            <p:ph type="sldNum" sz="quarter" idx="12"/>
          </p:nvPr>
        </p:nvSpPr>
        <p:spPr>
          <a:ln/>
        </p:spPr>
        <p:txBody>
          <a:bodyPr/>
          <a:lstStyle>
            <a:lvl1pPr>
              <a:defRPr/>
            </a:lvl1pPr>
          </a:lstStyle>
          <a:p>
            <a:pPr>
              <a:defRPr/>
            </a:pPr>
            <a:fld id="{F09CA8D7-127E-429F-8C55-317B3E25BF87}" type="slidenum">
              <a:rPr lang="pl-PL" altLang="en-US"/>
              <a:pPr>
                <a:defRPr/>
              </a:pPr>
              <a:t>‹#›</a:t>
            </a:fld>
            <a:endParaRPr lang="pl-PL" altLang="en-US"/>
          </a:p>
        </p:txBody>
      </p:sp>
    </p:spTree>
    <p:extLst>
      <p:ext uri="{BB962C8B-B14F-4D97-AF65-F5344CB8AC3E}">
        <p14:creationId xmlns:p14="http://schemas.microsoft.com/office/powerpoint/2010/main" val="967168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7F70D3F2-6BEF-472B-BB82-B1FB5DAFE758}"/>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6" name="Rectangle 5">
            <a:extLst>
              <a:ext uri="{FF2B5EF4-FFF2-40B4-BE49-F238E27FC236}">
                <a16:creationId xmlns:a16="http://schemas.microsoft.com/office/drawing/2014/main" xmlns="" id="{6578F6BD-9E35-4B1D-AFBA-4BBCFE0CE6EF}"/>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7" name="Rectangle 6">
            <a:extLst>
              <a:ext uri="{FF2B5EF4-FFF2-40B4-BE49-F238E27FC236}">
                <a16:creationId xmlns:a16="http://schemas.microsoft.com/office/drawing/2014/main" xmlns="" id="{CD8474DA-9E1B-4C4A-92BE-B3A0882870C5}"/>
              </a:ext>
            </a:extLst>
          </p:cNvPr>
          <p:cNvSpPr>
            <a:spLocks noGrp="1" noChangeArrowheads="1"/>
          </p:cNvSpPr>
          <p:nvPr>
            <p:ph type="sldNum" sz="quarter" idx="12"/>
          </p:nvPr>
        </p:nvSpPr>
        <p:spPr>
          <a:ln/>
        </p:spPr>
        <p:txBody>
          <a:bodyPr/>
          <a:lstStyle>
            <a:lvl1pPr>
              <a:defRPr/>
            </a:lvl1pPr>
          </a:lstStyle>
          <a:p>
            <a:pPr>
              <a:defRPr/>
            </a:pPr>
            <a:fld id="{A97E6D4C-5E7D-4F8A-9C46-076F25FCF943}" type="slidenum">
              <a:rPr lang="pl-PL" altLang="en-US"/>
              <a:pPr>
                <a:defRPr/>
              </a:pPr>
              <a:t>‹#›</a:t>
            </a:fld>
            <a:endParaRPr lang="pl-PL" altLang="en-US"/>
          </a:p>
        </p:txBody>
      </p:sp>
    </p:spTree>
    <p:extLst>
      <p:ext uri="{BB962C8B-B14F-4D97-AF65-F5344CB8AC3E}">
        <p14:creationId xmlns:p14="http://schemas.microsoft.com/office/powerpoint/2010/main" val="1951931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E1B41FD8-E763-4BD1-AC50-E7CC2D9454F1}"/>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8" name="Rectangle 5">
            <a:extLst>
              <a:ext uri="{FF2B5EF4-FFF2-40B4-BE49-F238E27FC236}">
                <a16:creationId xmlns:a16="http://schemas.microsoft.com/office/drawing/2014/main" xmlns="" id="{0E807419-0A12-482B-B674-E8E8061B8E1D}"/>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9" name="Rectangle 6">
            <a:extLst>
              <a:ext uri="{FF2B5EF4-FFF2-40B4-BE49-F238E27FC236}">
                <a16:creationId xmlns:a16="http://schemas.microsoft.com/office/drawing/2014/main" xmlns="" id="{21D70B14-2F27-443B-A39E-77DBC303D565}"/>
              </a:ext>
            </a:extLst>
          </p:cNvPr>
          <p:cNvSpPr>
            <a:spLocks noGrp="1" noChangeArrowheads="1"/>
          </p:cNvSpPr>
          <p:nvPr>
            <p:ph type="sldNum" sz="quarter" idx="12"/>
          </p:nvPr>
        </p:nvSpPr>
        <p:spPr>
          <a:ln/>
        </p:spPr>
        <p:txBody>
          <a:bodyPr/>
          <a:lstStyle>
            <a:lvl1pPr>
              <a:defRPr/>
            </a:lvl1pPr>
          </a:lstStyle>
          <a:p>
            <a:pPr>
              <a:defRPr/>
            </a:pPr>
            <a:fld id="{E2CADA95-9C9B-4CE7-ACDC-B1B5D3F1AF45}" type="slidenum">
              <a:rPr lang="pl-PL" altLang="en-US"/>
              <a:pPr>
                <a:defRPr/>
              </a:pPr>
              <a:t>‹#›</a:t>
            </a:fld>
            <a:endParaRPr lang="pl-PL" altLang="en-US"/>
          </a:p>
        </p:txBody>
      </p:sp>
    </p:spTree>
    <p:extLst>
      <p:ext uri="{BB962C8B-B14F-4D97-AF65-F5344CB8AC3E}">
        <p14:creationId xmlns:p14="http://schemas.microsoft.com/office/powerpoint/2010/main" val="1813200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67900D25-E193-4C3B-9EEE-DD4B63100135}"/>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4" name="Rectangle 5">
            <a:extLst>
              <a:ext uri="{FF2B5EF4-FFF2-40B4-BE49-F238E27FC236}">
                <a16:creationId xmlns:a16="http://schemas.microsoft.com/office/drawing/2014/main" xmlns="" id="{A28228E7-016B-47D6-8CB6-29D6982312DE}"/>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5" name="Rectangle 6">
            <a:extLst>
              <a:ext uri="{FF2B5EF4-FFF2-40B4-BE49-F238E27FC236}">
                <a16:creationId xmlns:a16="http://schemas.microsoft.com/office/drawing/2014/main" xmlns="" id="{990EEDDB-B0D1-41C5-9207-FC3730E1C2BB}"/>
              </a:ext>
            </a:extLst>
          </p:cNvPr>
          <p:cNvSpPr>
            <a:spLocks noGrp="1" noChangeArrowheads="1"/>
          </p:cNvSpPr>
          <p:nvPr>
            <p:ph type="sldNum" sz="quarter" idx="12"/>
          </p:nvPr>
        </p:nvSpPr>
        <p:spPr>
          <a:ln/>
        </p:spPr>
        <p:txBody>
          <a:bodyPr/>
          <a:lstStyle>
            <a:lvl1pPr>
              <a:defRPr/>
            </a:lvl1pPr>
          </a:lstStyle>
          <a:p>
            <a:pPr>
              <a:defRPr/>
            </a:pPr>
            <a:fld id="{4B7BEFFE-6952-4E6D-8468-DB9D9DA2FB8A}" type="slidenum">
              <a:rPr lang="pl-PL" altLang="en-US"/>
              <a:pPr>
                <a:defRPr/>
              </a:pPr>
              <a:t>‹#›</a:t>
            </a:fld>
            <a:endParaRPr lang="pl-PL" altLang="en-US"/>
          </a:p>
        </p:txBody>
      </p:sp>
    </p:spTree>
    <p:extLst>
      <p:ext uri="{BB962C8B-B14F-4D97-AF65-F5344CB8AC3E}">
        <p14:creationId xmlns:p14="http://schemas.microsoft.com/office/powerpoint/2010/main" val="2004879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E23115E0-1C0C-43C5-A86B-EECBADEE0199}"/>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3" name="Rectangle 5">
            <a:extLst>
              <a:ext uri="{FF2B5EF4-FFF2-40B4-BE49-F238E27FC236}">
                <a16:creationId xmlns:a16="http://schemas.microsoft.com/office/drawing/2014/main" xmlns="" id="{CCBD146E-D908-4947-961A-C81B853FD082}"/>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4" name="Rectangle 6">
            <a:extLst>
              <a:ext uri="{FF2B5EF4-FFF2-40B4-BE49-F238E27FC236}">
                <a16:creationId xmlns:a16="http://schemas.microsoft.com/office/drawing/2014/main" xmlns="" id="{FF072391-30A7-4D2C-8B0B-6221F5AD6452}"/>
              </a:ext>
            </a:extLst>
          </p:cNvPr>
          <p:cNvSpPr>
            <a:spLocks noGrp="1" noChangeArrowheads="1"/>
          </p:cNvSpPr>
          <p:nvPr>
            <p:ph type="sldNum" sz="quarter" idx="12"/>
          </p:nvPr>
        </p:nvSpPr>
        <p:spPr>
          <a:ln/>
        </p:spPr>
        <p:txBody>
          <a:bodyPr/>
          <a:lstStyle>
            <a:lvl1pPr>
              <a:defRPr/>
            </a:lvl1pPr>
          </a:lstStyle>
          <a:p>
            <a:pPr>
              <a:defRPr/>
            </a:pPr>
            <a:fld id="{38AB1A18-A962-4C85-99D2-0D204FA2EB86}" type="slidenum">
              <a:rPr lang="pl-PL" altLang="en-US"/>
              <a:pPr>
                <a:defRPr/>
              </a:pPr>
              <a:t>‹#›</a:t>
            </a:fld>
            <a:endParaRPr lang="pl-PL" altLang="en-US"/>
          </a:p>
        </p:txBody>
      </p:sp>
    </p:spTree>
    <p:extLst>
      <p:ext uri="{BB962C8B-B14F-4D97-AF65-F5344CB8AC3E}">
        <p14:creationId xmlns:p14="http://schemas.microsoft.com/office/powerpoint/2010/main" val="4052245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xmlns="" id="{6660F9A4-0CE9-4EA8-A0C3-C82D0E920712}"/>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6" name="Rectangle 5">
            <a:extLst>
              <a:ext uri="{FF2B5EF4-FFF2-40B4-BE49-F238E27FC236}">
                <a16:creationId xmlns:a16="http://schemas.microsoft.com/office/drawing/2014/main" xmlns="" id="{8E467DC6-65DB-43E7-8F9C-494F7C4D40E5}"/>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7" name="Rectangle 6">
            <a:extLst>
              <a:ext uri="{FF2B5EF4-FFF2-40B4-BE49-F238E27FC236}">
                <a16:creationId xmlns:a16="http://schemas.microsoft.com/office/drawing/2014/main" xmlns="" id="{1CDCB1EF-6631-41F2-A15D-2A98F31BD095}"/>
              </a:ext>
            </a:extLst>
          </p:cNvPr>
          <p:cNvSpPr>
            <a:spLocks noGrp="1" noChangeArrowheads="1"/>
          </p:cNvSpPr>
          <p:nvPr>
            <p:ph type="sldNum" sz="quarter" idx="12"/>
          </p:nvPr>
        </p:nvSpPr>
        <p:spPr>
          <a:ln/>
        </p:spPr>
        <p:txBody>
          <a:bodyPr/>
          <a:lstStyle>
            <a:lvl1pPr>
              <a:defRPr/>
            </a:lvl1pPr>
          </a:lstStyle>
          <a:p>
            <a:pPr>
              <a:defRPr/>
            </a:pPr>
            <a:fld id="{4724657C-C688-4F7E-B193-61FA95EF8701}" type="slidenum">
              <a:rPr lang="pl-PL" altLang="en-US"/>
              <a:pPr>
                <a:defRPr/>
              </a:pPr>
              <a:t>‹#›</a:t>
            </a:fld>
            <a:endParaRPr lang="pl-PL" altLang="en-US"/>
          </a:p>
        </p:txBody>
      </p:sp>
    </p:spTree>
    <p:extLst>
      <p:ext uri="{BB962C8B-B14F-4D97-AF65-F5344CB8AC3E}">
        <p14:creationId xmlns:p14="http://schemas.microsoft.com/office/powerpoint/2010/main" val="3641206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xmlns="" id="{268E8684-0C03-4CF5-8C31-CA179B526C5D}"/>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6" name="Rectangle 5">
            <a:extLst>
              <a:ext uri="{FF2B5EF4-FFF2-40B4-BE49-F238E27FC236}">
                <a16:creationId xmlns:a16="http://schemas.microsoft.com/office/drawing/2014/main" xmlns="" id="{DB3B607F-7DFC-49B6-A8A5-FB65A550B4C8}"/>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7" name="Rectangle 6">
            <a:extLst>
              <a:ext uri="{FF2B5EF4-FFF2-40B4-BE49-F238E27FC236}">
                <a16:creationId xmlns:a16="http://schemas.microsoft.com/office/drawing/2014/main" xmlns="" id="{7D7C9696-C5B5-4D27-8BFC-C130F4810269}"/>
              </a:ext>
            </a:extLst>
          </p:cNvPr>
          <p:cNvSpPr>
            <a:spLocks noGrp="1" noChangeArrowheads="1"/>
          </p:cNvSpPr>
          <p:nvPr>
            <p:ph type="sldNum" sz="quarter" idx="12"/>
          </p:nvPr>
        </p:nvSpPr>
        <p:spPr>
          <a:ln/>
        </p:spPr>
        <p:txBody>
          <a:bodyPr/>
          <a:lstStyle>
            <a:lvl1pPr>
              <a:defRPr/>
            </a:lvl1pPr>
          </a:lstStyle>
          <a:p>
            <a:pPr>
              <a:defRPr/>
            </a:pPr>
            <a:fld id="{CB7B460F-2FBA-45B7-80F4-E0F053C16CE6}" type="slidenum">
              <a:rPr lang="pl-PL" altLang="en-US"/>
              <a:pPr>
                <a:defRPr/>
              </a:pPr>
              <a:t>‹#›</a:t>
            </a:fld>
            <a:endParaRPr lang="pl-PL" altLang="en-US"/>
          </a:p>
        </p:txBody>
      </p:sp>
    </p:spTree>
    <p:extLst>
      <p:ext uri="{BB962C8B-B14F-4D97-AF65-F5344CB8AC3E}">
        <p14:creationId xmlns:p14="http://schemas.microsoft.com/office/powerpoint/2010/main" val="455346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EBD598D7-032A-455A-B8FF-CFC3066261DA}"/>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a:extLst>
              <a:ext uri="{FF2B5EF4-FFF2-40B4-BE49-F238E27FC236}">
                <a16:creationId xmlns:a16="http://schemas.microsoft.com/office/drawing/2014/main" xmlns="" id="{AF73EBB4-0A57-4C15-9EAC-B170817C6C8B}"/>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a:extLst>
              <a:ext uri="{FF2B5EF4-FFF2-40B4-BE49-F238E27FC236}">
                <a16:creationId xmlns:a16="http://schemas.microsoft.com/office/drawing/2014/main" xmlns="" id="{26F840C4-8DD8-4D0F-9A41-1A91CB07996D}"/>
              </a:ext>
            </a:extLst>
          </p:cNvPr>
          <p:cNvSpPr>
            <a:spLocks noGrp="1" noChangeArrowheads="1"/>
          </p:cNvSpPr>
          <p:nvPr>
            <p:ph type="sldNum" sz="quarter" idx="12"/>
          </p:nvPr>
        </p:nvSpPr>
        <p:spPr>
          <a:ln/>
        </p:spPr>
        <p:txBody>
          <a:bodyPr/>
          <a:lstStyle>
            <a:lvl1pPr>
              <a:defRPr/>
            </a:lvl1pPr>
          </a:lstStyle>
          <a:p>
            <a:pPr>
              <a:defRPr/>
            </a:pPr>
            <a:fld id="{D6194DDB-4E72-4E5E-A5D7-8E3A3CE46D80}" type="slidenum">
              <a:rPr lang="pl-PL" altLang="en-US"/>
              <a:pPr>
                <a:defRPr/>
              </a:pPr>
              <a:t>‹#›</a:t>
            </a:fld>
            <a:endParaRPr lang="pl-PL" altLang="en-US"/>
          </a:p>
        </p:txBody>
      </p:sp>
    </p:spTree>
    <p:extLst>
      <p:ext uri="{BB962C8B-B14F-4D97-AF65-F5344CB8AC3E}">
        <p14:creationId xmlns:p14="http://schemas.microsoft.com/office/powerpoint/2010/main" val="3040294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F8D54219-9948-4D05-ADBB-A529732BA714}"/>
              </a:ext>
            </a:extLst>
          </p:cNvPr>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a:extLst>
              <a:ext uri="{FF2B5EF4-FFF2-40B4-BE49-F238E27FC236}">
                <a16:creationId xmlns:a16="http://schemas.microsoft.com/office/drawing/2014/main" xmlns="" id="{BF88531C-ACF5-4389-8F7E-5AEA09EB55FD}"/>
              </a:ext>
            </a:extLst>
          </p:cNvPr>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a:extLst>
              <a:ext uri="{FF2B5EF4-FFF2-40B4-BE49-F238E27FC236}">
                <a16:creationId xmlns:a16="http://schemas.microsoft.com/office/drawing/2014/main" xmlns="" id="{88E95617-094C-4EA1-A215-1C50B1A3EA9C}"/>
              </a:ext>
            </a:extLst>
          </p:cNvPr>
          <p:cNvSpPr>
            <a:spLocks noGrp="1" noChangeArrowheads="1"/>
          </p:cNvSpPr>
          <p:nvPr>
            <p:ph type="sldNum" sz="quarter" idx="12"/>
          </p:nvPr>
        </p:nvSpPr>
        <p:spPr>
          <a:ln/>
        </p:spPr>
        <p:txBody>
          <a:bodyPr/>
          <a:lstStyle>
            <a:lvl1pPr>
              <a:defRPr/>
            </a:lvl1pPr>
          </a:lstStyle>
          <a:p>
            <a:pPr>
              <a:defRPr/>
            </a:pPr>
            <a:fld id="{9CF2484E-C76E-4535-91CF-278C8837D346}" type="slidenum">
              <a:rPr lang="pl-PL" altLang="en-US"/>
              <a:pPr>
                <a:defRPr/>
              </a:pPr>
              <a:t>‹#›</a:t>
            </a:fld>
            <a:endParaRPr lang="pl-PL" altLang="en-US"/>
          </a:p>
        </p:txBody>
      </p:sp>
    </p:spTree>
    <p:extLst>
      <p:ext uri="{BB962C8B-B14F-4D97-AF65-F5344CB8AC3E}">
        <p14:creationId xmlns:p14="http://schemas.microsoft.com/office/powerpoint/2010/main" val="644137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14177E6D-BC55-416C-9171-24C23F681E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l-PL" altLang="en-US"/>
              <a:t>Click to edit Master title style</a:t>
            </a:r>
          </a:p>
        </p:txBody>
      </p:sp>
      <p:sp>
        <p:nvSpPr>
          <p:cNvPr id="1027" name="Rectangle 3">
            <a:extLst>
              <a:ext uri="{FF2B5EF4-FFF2-40B4-BE49-F238E27FC236}">
                <a16:creationId xmlns:a16="http://schemas.microsoft.com/office/drawing/2014/main" xmlns="" id="{9A2D658D-8688-4AC0-B2C2-43021555054D}"/>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l-PL" altLang="en-US"/>
              <a:t>Click to edit Master text styles</a:t>
            </a:r>
          </a:p>
          <a:p>
            <a:pPr lvl="1"/>
            <a:r>
              <a:rPr lang="pl-PL" altLang="en-US"/>
              <a:t>Second level</a:t>
            </a:r>
          </a:p>
          <a:p>
            <a:pPr lvl="2"/>
            <a:r>
              <a:rPr lang="pl-PL" altLang="en-US"/>
              <a:t>Third level</a:t>
            </a:r>
          </a:p>
          <a:p>
            <a:pPr lvl="3"/>
            <a:r>
              <a:rPr lang="pl-PL" altLang="en-US"/>
              <a:t>Fourth level</a:t>
            </a:r>
          </a:p>
          <a:p>
            <a:pPr lvl="4"/>
            <a:r>
              <a:rPr lang="pl-PL" altLang="en-US"/>
              <a:t>Fifth level</a:t>
            </a:r>
          </a:p>
        </p:txBody>
      </p:sp>
      <p:sp>
        <p:nvSpPr>
          <p:cNvPr id="1028" name="Rectangle 4">
            <a:extLst>
              <a:ext uri="{FF2B5EF4-FFF2-40B4-BE49-F238E27FC236}">
                <a16:creationId xmlns:a16="http://schemas.microsoft.com/office/drawing/2014/main" xmlns="" id="{36B98BF3-7A82-4466-B16D-4FCF493B938A}"/>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pl-PL" altLang="en-US"/>
          </a:p>
        </p:txBody>
      </p:sp>
      <p:sp>
        <p:nvSpPr>
          <p:cNvPr id="1029" name="Rectangle 5">
            <a:extLst>
              <a:ext uri="{FF2B5EF4-FFF2-40B4-BE49-F238E27FC236}">
                <a16:creationId xmlns:a16="http://schemas.microsoft.com/office/drawing/2014/main" xmlns="" id="{0EF08C0B-4797-4BBA-BA98-068691D27BF3}"/>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pl-PL" altLang="en-US"/>
          </a:p>
        </p:txBody>
      </p:sp>
      <p:sp>
        <p:nvSpPr>
          <p:cNvPr id="1030" name="Rectangle 6">
            <a:extLst>
              <a:ext uri="{FF2B5EF4-FFF2-40B4-BE49-F238E27FC236}">
                <a16:creationId xmlns:a16="http://schemas.microsoft.com/office/drawing/2014/main" xmlns="" id="{FF4D91B3-F30E-4C18-B932-61DFB39D1336}"/>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68B63970-B828-4365-AE22-9E05903F3A25}" type="slidenum">
              <a:rPr lang="pl-PL" altLang="en-US"/>
              <a:pPr>
                <a:defRPr/>
              </a:pPr>
              <a:t>‹#›</a:t>
            </a:fld>
            <a:endParaRPr lang="pl-PL"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xmlns="" id="{4F51EA02-A3E9-4B48-8FF3-BA2565FE568E}"/>
              </a:ext>
            </a:extLst>
          </p:cNvPr>
          <p:cNvSpPr>
            <a:spLocks noGrp="1" noChangeArrowheads="1"/>
          </p:cNvSpPr>
          <p:nvPr>
            <p:ph type="ctrTitle"/>
          </p:nvPr>
        </p:nvSpPr>
        <p:spPr>
          <a:xfrm>
            <a:off x="685800" y="2130425"/>
            <a:ext cx="7772400" cy="1470025"/>
          </a:xfrm>
        </p:spPr>
        <p:txBody>
          <a:bodyPr anchor="ctr"/>
          <a:lstStyle/>
          <a:p>
            <a:pPr eaLnBrk="1" hangingPunct="1"/>
            <a:r>
              <a:rPr lang="en-GB" altLang="en-US" sz="4400"/>
              <a:t>Mission Impossible</a:t>
            </a:r>
            <a:endParaRPr lang="pl-PL" altLang="en-US" sz="4400"/>
          </a:p>
        </p:txBody>
      </p:sp>
      <p:sp>
        <p:nvSpPr>
          <p:cNvPr id="2051" name="Rectangle 3">
            <a:extLst>
              <a:ext uri="{FF2B5EF4-FFF2-40B4-BE49-F238E27FC236}">
                <a16:creationId xmlns:a16="http://schemas.microsoft.com/office/drawing/2014/main" xmlns="" id="{E43D1282-8522-4205-A5DB-BC1972AF6A97}"/>
              </a:ext>
            </a:extLst>
          </p:cNvPr>
          <p:cNvSpPr>
            <a:spLocks noGrp="1" noChangeArrowheads="1"/>
          </p:cNvSpPr>
          <p:nvPr>
            <p:ph type="subTitle" idx="1"/>
          </p:nvPr>
        </p:nvSpPr>
        <p:spPr>
          <a:xfrm>
            <a:off x="1371600" y="3886200"/>
            <a:ext cx="6400800" cy="1752600"/>
          </a:xfrm>
        </p:spPr>
        <p:txBody>
          <a:bodyPr/>
          <a:lstStyle/>
          <a:p>
            <a:pPr eaLnBrk="1" hangingPunct="1"/>
            <a:endParaRPr lang="en-US" altLang="en-US" sz="3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xmlns="" id="{DADA475B-5279-4D1E-8F89-525752978661}"/>
              </a:ext>
            </a:extLst>
          </p:cNvPr>
          <p:cNvSpPr>
            <a:spLocks noGrp="1" noChangeArrowheads="1"/>
          </p:cNvSpPr>
          <p:nvPr>
            <p:ph type="title"/>
          </p:nvPr>
        </p:nvSpPr>
        <p:spPr/>
        <p:txBody>
          <a:bodyPr/>
          <a:lstStyle/>
          <a:p>
            <a:pPr eaLnBrk="1" hangingPunct="1"/>
            <a:r>
              <a:rPr lang="en-GB" altLang="en-US" sz="3200"/>
              <a:t>The Battle of the Atlantic</a:t>
            </a:r>
            <a:endParaRPr lang="pl-PL" altLang="en-US" sz="3200"/>
          </a:p>
        </p:txBody>
      </p:sp>
      <p:pic>
        <p:nvPicPr>
          <p:cNvPr id="3075" name="Picture 5" descr="Image result for the battle of the atlantic">
            <a:extLst>
              <a:ext uri="{FF2B5EF4-FFF2-40B4-BE49-F238E27FC236}">
                <a16:creationId xmlns:a16="http://schemas.microsoft.com/office/drawing/2014/main" xmlns="" id="{37A990A3-F355-4BFB-AA74-D6C90EE34D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xmlns="" id="{4E114E4E-7E29-4A07-821A-F1B9444817BA}"/>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24579" name="Rectangle 3">
            <a:extLst>
              <a:ext uri="{FF2B5EF4-FFF2-40B4-BE49-F238E27FC236}">
                <a16:creationId xmlns:a16="http://schemas.microsoft.com/office/drawing/2014/main" xmlns="" id="{37B185D3-2426-4545-85A5-3D1C44D51A8D}"/>
              </a:ext>
            </a:extLst>
          </p:cNvPr>
          <p:cNvSpPr>
            <a:spLocks noGrp="1" noChangeArrowheads="1"/>
          </p:cNvSpPr>
          <p:nvPr>
            <p:ph type="body" idx="1"/>
          </p:nvPr>
        </p:nvSpPr>
        <p:spPr/>
        <p:txBody>
          <a:bodyPr/>
          <a:lstStyle/>
          <a:p>
            <a:pPr eaLnBrk="1" hangingPunct="1"/>
            <a:r>
              <a:rPr lang="en-GB" altLang="en-US"/>
              <a:t>Have you ever heard of the Battle of the Atlantic?</a:t>
            </a:r>
          </a:p>
          <a:p>
            <a:pPr eaLnBrk="1" hangingPunct="1"/>
            <a:r>
              <a:rPr lang="en-GB" altLang="en-US"/>
              <a:t>It was the longest campaign of World War Two and it decided the fate of Europe and the United States of America.</a:t>
            </a:r>
          </a:p>
          <a:p>
            <a:pPr eaLnBrk="1" hangingPunct="1"/>
            <a:r>
              <a:rPr lang="en-GB" altLang="en-US"/>
              <a:t>It lasted from 1939 to May 1945.</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4058B2C8-1BA1-4AD3-8453-E82CECCF292F}"/>
              </a:ext>
            </a:extLst>
          </p:cNvPr>
          <p:cNvSpPr>
            <a:spLocks noGrp="1" noChangeArrowheads="1"/>
          </p:cNvSpPr>
          <p:nvPr>
            <p:ph type="title"/>
          </p:nvPr>
        </p:nvSpPr>
        <p:spPr/>
        <p:txBody>
          <a:bodyPr/>
          <a:lstStyle/>
          <a:p>
            <a:pPr eaLnBrk="1" hangingPunct="1"/>
            <a:r>
              <a:rPr lang="en-GB" altLang="en-US" sz="3200"/>
              <a:t>Sheltering from German bombs in the London Underground</a:t>
            </a:r>
            <a:endParaRPr lang="pl-PL" altLang="en-US" sz="3200"/>
          </a:p>
        </p:txBody>
      </p:sp>
      <p:pic>
        <p:nvPicPr>
          <p:cNvPr id="5123" name="Picture 5" descr="Image result for battle of britain london underground">
            <a:extLst>
              <a:ext uri="{FF2B5EF4-FFF2-40B4-BE49-F238E27FC236}">
                <a16:creationId xmlns:a16="http://schemas.microsoft.com/office/drawing/2014/main" xmlns="" id="{B00E810E-7C76-4AAB-B67F-985DC98FE3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xmlns="" id="{859493A4-9F7B-4736-BD4D-5B9500ACB549}"/>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26627" name="Rectangle 3">
            <a:extLst>
              <a:ext uri="{FF2B5EF4-FFF2-40B4-BE49-F238E27FC236}">
                <a16:creationId xmlns:a16="http://schemas.microsoft.com/office/drawing/2014/main" xmlns="" id="{5F7FED3A-B1EB-4EEB-88AF-1D7507E1A0E6}"/>
              </a:ext>
            </a:extLst>
          </p:cNvPr>
          <p:cNvSpPr>
            <a:spLocks noGrp="1" noChangeArrowheads="1"/>
          </p:cNvSpPr>
          <p:nvPr>
            <p:ph type="body" idx="1"/>
          </p:nvPr>
        </p:nvSpPr>
        <p:spPr/>
        <p:txBody>
          <a:bodyPr/>
          <a:lstStyle/>
          <a:p>
            <a:pPr eaLnBrk="1" hangingPunct="1"/>
            <a:r>
              <a:rPr lang="en-GB" altLang="en-US"/>
              <a:t>Although British cities were attacked by German bombers and later by rockets throughout the war, the British people generally felt quite safe because they lived on an island protected by the most powerful navy in the world.</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xmlns="" id="{6FA793CC-DC51-40ED-9A94-95F735D6747E}"/>
              </a:ext>
            </a:extLst>
          </p:cNvPr>
          <p:cNvSpPr>
            <a:spLocks noGrp="1" noChangeArrowheads="1"/>
          </p:cNvSpPr>
          <p:nvPr>
            <p:ph type="title"/>
          </p:nvPr>
        </p:nvSpPr>
        <p:spPr/>
        <p:txBody>
          <a:bodyPr/>
          <a:lstStyle/>
          <a:p>
            <a:pPr eaLnBrk="1" hangingPunct="1"/>
            <a:endParaRPr lang="en-US" altLang="en-US"/>
          </a:p>
        </p:txBody>
      </p:sp>
      <p:sp>
        <p:nvSpPr>
          <p:cNvPr id="7171" name="Rectangle 3">
            <a:extLst>
              <a:ext uri="{FF2B5EF4-FFF2-40B4-BE49-F238E27FC236}">
                <a16:creationId xmlns:a16="http://schemas.microsoft.com/office/drawing/2014/main" xmlns="" id="{0A627C84-60A1-40A1-A3D9-A2E469BE987C}"/>
              </a:ext>
            </a:extLst>
          </p:cNvPr>
          <p:cNvSpPr>
            <a:spLocks noGrp="1" noChangeArrowheads="1"/>
          </p:cNvSpPr>
          <p:nvPr>
            <p:ph type="body" idx="1"/>
          </p:nvPr>
        </p:nvSpPr>
        <p:spPr/>
        <p:txBody>
          <a:bodyPr/>
          <a:lstStyle/>
          <a:p>
            <a:pPr eaLnBrk="1" hangingPunct="1"/>
            <a:endParaRPr lang="en-US" altLang="en-US"/>
          </a:p>
        </p:txBody>
      </p:sp>
      <p:pic>
        <p:nvPicPr>
          <p:cNvPr id="7172" name="Picture 7" descr="Related image">
            <a:extLst>
              <a:ext uri="{FF2B5EF4-FFF2-40B4-BE49-F238E27FC236}">
                <a16:creationId xmlns:a16="http://schemas.microsoft.com/office/drawing/2014/main" xmlns="" id="{1DEB8FC6-1A71-4A52-994E-A5BDBF5C97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xmlns="" id="{5EB7F589-73AF-4F08-9D52-9F8B7C0CEAA1}"/>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27651" name="Rectangle 3">
            <a:extLst>
              <a:ext uri="{FF2B5EF4-FFF2-40B4-BE49-F238E27FC236}">
                <a16:creationId xmlns:a16="http://schemas.microsoft.com/office/drawing/2014/main" xmlns="" id="{9C4288B6-8456-4EF5-B1F8-E02CFEA57138}"/>
              </a:ext>
            </a:extLst>
          </p:cNvPr>
          <p:cNvSpPr>
            <a:spLocks noGrp="1" noChangeArrowheads="1"/>
          </p:cNvSpPr>
          <p:nvPr>
            <p:ph type="body" idx="1"/>
          </p:nvPr>
        </p:nvSpPr>
        <p:spPr/>
        <p:txBody>
          <a:bodyPr/>
          <a:lstStyle/>
          <a:p>
            <a:pPr eaLnBrk="1" hangingPunct="1"/>
            <a:r>
              <a:rPr lang="en-GB" altLang="en-US"/>
              <a:t>However, British Prime Minister, Winston Churchill knew that Britain wasn’t safe at all.</a:t>
            </a:r>
          </a:p>
          <a:p>
            <a:pPr eaLnBrk="1" hangingPunct="1"/>
            <a:r>
              <a:rPr lang="en-GB" altLang="en-US"/>
              <a:t>The island nation needed a million tons of imported material a week in order to survive.</a:t>
            </a:r>
          </a:p>
          <a:p>
            <a:pPr eaLnBrk="1" hangingPunct="1"/>
            <a:r>
              <a:rPr lang="en-GB" altLang="en-US"/>
              <a:t>Britain was under siege from the very start of the war.</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xmlns="" id="{ADEF9FF3-719F-4876-8950-264CCDA79250}"/>
              </a:ext>
            </a:extLst>
          </p:cNvPr>
          <p:cNvSpPr>
            <a:spLocks noGrp="1" noChangeArrowheads="1"/>
          </p:cNvSpPr>
          <p:nvPr>
            <p:ph type="title"/>
          </p:nvPr>
        </p:nvSpPr>
        <p:spPr/>
        <p:txBody>
          <a:bodyPr/>
          <a:lstStyle/>
          <a:p>
            <a:pPr eaLnBrk="1" hangingPunct="1"/>
            <a:r>
              <a:rPr lang="en-GB" altLang="en-US" sz="3200"/>
              <a:t>The U-boats always attacked in groups called wolf packs (Rudeltaktik)</a:t>
            </a:r>
            <a:endParaRPr lang="pl-PL" altLang="en-US" sz="3200"/>
          </a:p>
        </p:txBody>
      </p:sp>
      <p:pic>
        <p:nvPicPr>
          <p:cNvPr id="9219" name="Picture 5" descr="Related image">
            <a:extLst>
              <a:ext uri="{FF2B5EF4-FFF2-40B4-BE49-F238E27FC236}">
                <a16:creationId xmlns:a16="http://schemas.microsoft.com/office/drawing/2014/main" xmlns="" id="{8813C2D9-70D7-4FD7-8E76-A6F552878D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xmlns="" id="{4C653A5E-F344-4775-B1CC-4784563C115F}"/>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29699" name="Rectangle 3">
            <a:extLst>
              <a:ext uri="{FF2B5EF4-FFF2-40B4-BE49-F238E27FC236}">
                <a16:creationId xmlns:a16="http://schemas.microsoft.com/office/drawing/2014/main" xmlns="" id="{35176676-410C-40FB-96AA-EAAE27522642}"/>
              </a:ext>
            </a:extLst>
          </p:cNvPr>
          <p:cNvSpPr>
            <a:spLocks noGrp="1" noChangeArrowheads="1"/>
          </p:cNvSpPr>
          <p:nvPr>
            <p:ph type="body" idx="1"/>
          </p:nvPr>
        </p:nvSpPr>
        <p:spPr/>
        <p:txBody>
          <a:bodyPr/>
          <a:lstStyle/>
          <a:p>
            <a:pPr eaLnBrk="1" hangingPunct="1"/>
            <a:r>
              <a:rPr lang="en-GB" altLang="en-US"/>
              <a:t>The Germans had excellent submarines (U-boats) which hunted in wolf packs.</a:t>
            </a:r>
          </a:p>
          <a:p>
            <a:pPr eaLnBrk="1" hangingPunct="1"/>
            <a:r>
              <a:rPr lang="en-GB" altLang="en-US"/>
              <a:t>The Royal Navy grouped the merchant ships together in convoys to protect them but the Royal Na</a:t>
            </a:r>
            <a:r>
              <a:rPr lang="pl-PL" altLang="en-US"/>
              <a:t>v</a:t>
            </a:r>
            <a:r>
              <a:rPr lang="en-GB" altLang="en-US"/>
              <a:t>y just wasn’t very good at sinking submarines.</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xmlns="" id="{24EFCEB0-E246-4412-A59F-720E67CF6FFE}"/>
              </a:ext>
            </a:extLst>
          </p:cNvPr>
          <p:cNvSpPr>
            <a:spLocks noGrp="1" noChangeArrowheads="1"/>
          </p:cNvSpPr>
          <p:nvPr>
            <p:ph type="title"/>
          </p:nvPr>
        </p:nvSpPr>
        <p:spPr/>
        <p:txBody>
          <a:bodyPr/>
          <a:lstStyle/>
          <a:p>
            <a:pPr eaLnBrk="1" hangingPunct="1"/>
            <a:r>
              <a:rPr lang="en-GB" altLang="en-US" sz="3200"/>
              <a:t>A U-boat under attack from the air</a:t>
            </a:r>
            <a:endParaRPr lang="pl-PL" altLang="en-US" sz="3200"/>
          </a:p>
        </p:txBody>
      </p:sp>
      <p:pic>
        <p:nvPicPr>
          <p:cNvPr id="11267" name="Picture 5" descr="Image result for ww2 u boat">
            <a:extLst>
              <a:ext uri="{FF2B5EF4-FFF2-40B4-BE49-F238E27FC236}">
                <a16:creationId xmlns:a16="http://schemas.microsoft.com/office/drawing/2014/main" xmlns="" id="{B0463DAD-2645-4B6D-ABB9-CB95A60DEE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xmlns="" id="{B271F2CE-F21B-417A-A69C-8C6540EE96C5}"/>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31747" name="Rectangle 3">
            <a:extLst>
              <a:ext uri="{FF2B5EF4-FFF2-40B4-BE49-F238E27FC236}">
                <a16:creationId xmlns:a16="http://schemas.microsoft.com/office/drawing/2014/main" xmlns="" id="{07255D9B-55A8-4AF4-A285-795DF2037C37}"/>
              </a:ext>
            </a:extLst>
          </p:cNvPr>
          <p:cNvSpPr>
            <a:spLocks noGrp="1" noChangeArrowheads="1"/>
          </p:cNvSpPr>
          <p:nvPr>
            <p:ph type="body" idx="1"/>
          </p:nvPr>
        </p:nvSpPr>
        <p:spPr/>
        <p:txBody>
          <a:bodyPr/>
          <a:lstStyle/>
          <a:p>
            <a:pPr eaLnBrk="1" hangingPunct="1"/>
            <a:r>
              <a:rPr lang="en-GB" altLang="en-US"/>
              <a:t>U –boats “shadowed” convoys during the day and attacked them at night. </a:t>
            </a:r>
          </a:p>
          <a:p>
            <a:pPr eaLnBrk="1" hangingPunct="1"/>
            <a:r>
              <a:rPr lang="en-GB" altLang="en-US"/>
              <a:t>The obvious solution was to use aircraft to force the U-boats to stay submerged during the day.</a:t>
            </a:r>
          </a:p>
          <a:p>
            <a:pPr eaLnBrk="1" hangingPunct="1"/>
            <a:r>
              <a:rPr lang="en-GB" altLang="en-US"/>
              <a:t>Submerged U-boats could only move at a walking pace…</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xmlns="" id="{58EFF737-E91F-48D5-BB2D-7BDFA06297EF}"/>
              </a:ext>
            </a:extLst>
          </p:cNvPr>
          <p:cNvSpPr>
            <a:spLocks noGrp="1" noChangeArrowheads="1"/>
          </p:cNvSpPr>
          <p:nvPr>
            <p:ph type="title"/>
          </p:nvPr>
        </p:nvSpPr>
        <p:spPr/>
        <p:txBody>
          <a:bodyPr/>
          <a:lstStyle/>
          <a:p>
            <a:pPr eaLnBrk="1" hangingPunct="1"/>
            <a:r>
              <a:rPr lang="en-GB" altLang="en-US" sz="3200"/>
              <a:t>The Wellington Bomber</a:t>
            </a:r>
            <a:endParaRPr lang="pl-PL" altLang="en-US" sz="3200"/>
          </a:p>
        </p:txBody>
      </p:sp>
      <p:pic>
        <p:nvPicPr>
          <p:cNvPr id="13315" name="Picture 5" descr="Image result for wellington bomber 1939">
            <a:extLst>
              <a:ext uri="{FF2B5EF4-FFF2-40B4-BE49-F238E27FC236}">
                <a16:creationId xmlns:a16="http://schemas.microsoft.com/office/drawing/2014/main" xmlns="" id="{43FD4447-7FB2-4DAE-8041-C5C25019B5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xmlns="" id="{A549A5BE-7EAB-4A82-85C6-08DBABE15301}"/>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33795" name="Rectangle 3">
            <a:extLst>
              <a:ext uri="{FF2B5EF4-FFF2-40B4-BE49-F238E27FC236}">
                <a16:creationId xmlns:a16="http://schemas.microsoft.com/office/drawing/2014/main" xmlns="" id="{ED25E80F-3B10-4E23-893A-0B5E370F4AF5}"/>
              </a:ext>
            </a:extLst>
          </p:cNvPr>
          <p:cNvSpPr>
            <a:spLocks noGrp="1" noChangeArrowheads="1"/>
          </p:cNvSpPr>
          <p:nvPr>
            <p:ph type="body" idx="1"/>
          </p:nvPr>
        </p:nvSpPr>
        <p:spPr/>
        <p:txBody>
          <a:bodyPr/>
          <a:lstStyle/>
          <a:p>
            <a:pPr eaLnBrk="1" hangingPunct="1"/>
            <a:r>
              <a:rPr lang="en-GB" altLang="en-US"/>
              <a:t>The problem was that the aircraft available in the early 1940s had a very limited range.</a:t>
            </a:r>
          </a:p>
          <a:p>
            <a:pPr eaLnBrk="1" hangingPunct="1"/>
            <a:r>
              <a:rPr lang="en-GB" altLang="en-US"/>
              <a:t>The little U-boats sank huge numbers of merchant ships with impunity in the middle of the Atlantic.</a:t>
            </a:r>
          </a:p>
          <a:p>
            <a:pPr eaLnBrk="1" hangingPunct="1"/>
            <a:r>
              <a:rPr lang="en-GB" altLang="en-US"/>
              <a:t>Time was running out for Britain…</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xmlns="" id="{AC758F91-0FC1-42F2-A2D2-C65875B1CC71}"/>
              </a:ext>
            </a:extLst>
          </p:cNvPr>
          <p:cNvSpPr>
            <a:spLocks noGrp="1" noChangeArrowheads="1"/>
          </p:cNvSpPr>
          <p:nvPr>
            <p:ph type="title"/>
          </p:nvPr>
        </p:nvSpPr>
        <p:spPr/>
        <p:txBody>
          <a:bodyPr/>
          <a:lstStyle/>
          <a:p>
            <a:pPr eaLnBrk="1" hangingPunct="1"/>
            <a:r>
              <a:rPr lang="en-GB" altLang="en-US" sz="4000"/>
              <a:t>Geoffrey Pyke, a man obsessed with ice!</a:t>
            </a:r>
            <a:endParaRPr lang="pl-PL" altLang="en-US" sz="4000"/>
          </a:p>
        </p:txBody>
      </p:sp>
      <p:pic>
        <p:nvPicPr>
          <p:cNvPr id="15363" name="Picture 5" descr="Image result for Geoffrey Pyke">
            <a:extLst>
              <a:ext uri="{FF2B5EF4-FFF2-40B4-BE49-F238E27FC236}">
                <a16:creationId xmlns:a16="http://schemas.microsoft.com/office/drawing/2014/main" xmlns="" id="{C871E847-A61C-42BB-B128-490AEACF336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1628775"/>
            <a:ext cx="395922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7" descr="Image result for Geoffrey Pyke">
            <a:extLst>
              <a:ext uri="{FF2B5EF4-FFF2-40B4-BE49-F238E27FC236}">
                <a16:creationId xmlns:a16="http://schemas.microsoft.com/office/drawing/2014/main" xmlns="" id="{FA7F54EB-5BC7-4246-AF55-8E5630E095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1628775"/>
            <a:ext cx="42957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xmlns="" id="{66E93481-D428-4884-90AC-16B358E3B9B5}"/>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35843" name="Rectangle 3">
            <a:extLst>
              <a:ext uri="{FF2B5EF4-FFF2-40B4-BE49-F238E27FC236}">
                <a16:creationId xmlns:a16="http://schemas.microsoft.com/office/drawing/2014/main" xmlns="" id="{A7186B46-6D0F-47B5-A2D8-50F3D383FBEC}"/>
              </a:ext>
            </a:extLst>
          </p:cNvPr>
          <p:cNvSpPr>
            <a:spLocks noGrp="1" noChangeArrowheads="1"/>
          </p:cNvSpPr>
          <p:nvPr>
            <p:ph type="body" idx="1"/>
          </p:nvPr>
        </p:nvSpPr>
        <p:spPr/>
        <p:txBody>
          <a:bodyPr/>
          <a:lstStyle/>
          <a:p>
            <a:pPr eaLnBrk="1" hangingPunct="1"/>
            <a:r>
              <a:rPr lang="en-GB" altLang="en-US"/>
              <a:t>It is said that “necessity is the mother of invention”.</a:t>
            </a:r>
          </a:p>
          <a:p>
            <a:pPr eaLnBrk="1" hangingPunct="1"/>
            <a:r>
              <a:rPr lang="en-GB" altLang="en-US"/>
              <a:t>At that point in history, both Britain and the rest of the world need</a:t>
            </a:r>
            <a:r>
              <a:rPr lang="pl-PL" altLang="en-US"/>
              <a:t>ed</a:t>
            </a:r>
            <a:r>
              <a:rPr lang="en-GB" altLang="en-US"/>
              <a:t> a saviour.</a:t>
            </a:r>
          </a:p>
          <a:p>
            <a:pPr eaLnBrk="1" hangingPunct="1"/>
            <a:r>
              <a:rPr lang="en-GB" altLang="en-US"/>
              <a:t>An eccentric British scientist called Geoffrey Pyke thought that he had the perfect idea to beat the U-boats.</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xmlns="" id="{80138C43-2A5C-490E-83F1-C7068C47CBD8}"/>
              </a:ext>
            </a:extLst>
          </p:cNvPr>
          <p:cNvSpPr>
            <a:spLocks noGrp="1" noChangeArrowheads="1"/>
          </p:cNvSpPr>
          <p:nvPr>
            <p:ph type="title"/>
          </p:nvPr>
        </p:nvSpPr>
        <p:spPr/>
        <p:txBody>
          <a:bodyPr/>
          <a:lstStyle/>
          <a:p>
            <a:pPr eaLnBrk="1" hangingPunct="1"/>
            <a:r>
              <a:rPr lang="en-GB" altLang="en-US" sz="3200"/>
              <a:t>An artist’s impression of Geoffrey Pyke’s incredible idea</a:t>
            </a:r>
            <a:endParaRPr lang="pl-PL" altLang="en-US" sz="3200"/>
          </a:p>
        </p:txBody>
      </p:sp>
      <p:pic>
        <p:nvPicPr>
          <p:cNvPr id="17411" name="Picture 5" descr="Image result for Geoffrey Pyke">
            <a:extLst>
              <a:ext uri="{FF2B5EF4-FFF2-40B4-BE49-F238E27FC236}">
                <a16:creationId xmlns:a16="http://schemas.microsoft.com/office/drawing/2014/main" xmlns="" id="{CF60417D-3002-4E65-8196-9B3DA4B96C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xmlns="" id="{51B7B92C-DF8A-42A2-A20C-325EAE062768}"/>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37891" name="Rectangle 3">
            <a:extLst>
              <a:ext uri="{FF2B5EF4-FFF2-40B4-BE49-F238E27FC236}">
                <a16:creationId xmlns:a16="http://schemas.microsoft.com/office/drawing/2014/main" xmlns="" id="{EA54CC42-F23C-4D19-81FE-0E92F28A21B9}"/>
              </a:ext>
            </a:extLst>
          </p:cNvPr>
          <p:cNvSpPr>
            <a:spLocks noGrp="1" noChangeArrowheads="1"/>
          </p:cNvSpPr>
          <p:nvPr>
            <p:ph type="body" idx="1"/>
          </p:nvPr>
        </p:nvSpPr>
        <p:spPr/>
        <p:txBody>
          <a:bodyPr/>
          <a:lstStyle/>
          <a:p>
            <a:pPr eaLnBrk="1" hangingPunct="1"/>
            <a:r>
              <a:rPr lang="en-GB" altLang="en-US"/>
              <a:t>The plan was simple; just build an unsinkable floating island with enough room to fuel, maintain and launch the hundreds of aircraft needed to prevent the U-boats from attacking the vulnerable Atlantic convoys.</a:t>
            </a:r>
          </a:p>
          <a:p>
            <a:pPr eaLnBrk="1" hangingPunct="1"/>
            <a:r>
              <a:rPr lang="en-GB" altLang="en-US"/>
              <a:t>Was it a crazy plan?</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xmlns="" id="{EE84A4E8-8C5F-4DF2-B1E1-4954ACDE8B98}"/>
              </a:ext>
            </a:extLst>
          </p:cNvPr>
          <p:cNvSpPr>
            <a:spLocks noGrp="1" noChangeArrowheads="1"/>
          </p:cNvSpPr>
          <p:nvPr>
            <p:ph type="title"/>
          </p:nvPr>
        </p:nvSpPr>
        <p:spPr/>
        <p:txBody>
          <a:bodyPr/>
          <a:lstStyle/>
          <a:p>
            <a:pPr eaLnBrk="1" hangingPunct="1"/>
            <a:r>
              <a:rPr lang="en-GB" altLang="en-US" sz="3200"/>
              <a:t>Pykrete would be a great material if it didn’t melt!</a:t>
            </a:r>
            <a:endParaRPr lang="pl-PL" altLang="en-US" sz="3200"/>
          </a:p>
        </p:txBody>
      </p:sp>
      <p:pic>
        <p:nvPicPr>
          <p:cNvPr id="19459" name="Picture 5" descr="Image result for hitting pykrete with a sledgehammer">
            <a:extLst>
              <a:ext uri="{FF2B5EF4-FFF2-40B4-BE49-F238E27FC236}">
                <a16:creationId xmlns:a16="http://schemas.microsoft.com/office/drawing/2014/main" xmlns="" id="{2AFEB6F7-42FA-4D1F-A663-67C32068BB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xmlns="" id="{8BA69354-045B-475A-B276-47610E9DC468}"/>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39939" name="Rectangle 3">
            <a:extLst>
              <a:ext uri="{FF2B5EF4-FFF2-40B4-BE49-F238E27FC236}">
                <a16:creationId xmlns:a16="http://schemas.microsoft.com/office/drawing/2014/main" xmlns="" id="{51637692-5F12-4E50-BB96-0983435D38C1}"/>
              </a:ext>
            </a:extLst>
          </p:cNvPr>
          <p:cNvSpPr>
            <a:spLocks noGrp="1" noChangeArrowheads="1"/>
          </p:cNvSpPr>
          <p:nvPr>
            <p:ph type="body" idx="1"/>
          </p:nvPr>
        </p:nvSpPr>
        <p:spPr/>
        <p:txBody>
          <a:bodyPr/>
          <a:lstStyle/>
          <a:p>
            <a:pPr eaLnBrk="1" hangingPunct="1"/>
            <a:r>
              <a:rPr lang="en-GB" altLang="en-US"/>
              <a:t>Yes, it was crazy, but ideas that are beyond our imagination always </a:t>
            </a:r>
            <a:r>
              <a:rPr lang="en-GB" altLang="en-US" smtClean="0"/>
              <a:t>seem </a:t>
            </a:r>
            <a:r>
              <a:rPr lang="en-GB" altLang="en-US"/>
              <a:t>crazy until they actually happen.</a:t>
            </a:r>
          </a:p>
          <a:p>
            <a:pPr eaLnBrk="1" hangingPunct="1"/>
            <a:r>
              <a:rPr lang="en-GB" altLang="en-US" dirty="0"/>
              <a:t>Pyke planned to build the island from </a:t>
            </a:r>
            <a:r>
              <a:rPr lang="en-GB" altLang="en-US" dirty="0" err="1"/>
              <a:t>Pykrete</a:t>
            </a:r>
            <a:r>
              <a:rPr lang="en-GB" altLang="en-US" dirty="0"/>
              <a:t>; it’s one of the cheapest and strongest materials ever made!</a:t>
            </a:r>
            <a:endParaRPr lang="pl-PL"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xmlns="" id="{F398D279-4AE4-44C6-A98E-D96826687D23}"/>
              </a:ext>
            </a:extLst>
          </p:cNvPr>
          <p:cNvSpPr>
            <a:spLocks noGrp="1" noChangeArrowheads="1"/>
          </p:cNvSpPr>
          <p:nvPr>
            <p:ph type="title"/>
          </p:nvPr>
        </p:nvSpPr>
        <p:spPr/>
        <p:txBody>
          <a:bodyPr/>
          <a:lstStyle/>
          <a:p>
            <a:pPr eaLnBrk="1" hangingPunct="1"/>
            <a:r>
              <a:rPr lang="en-GB" altLang="en-US" sz="3200"/>
              <a:t>A Pykrete boat, it’s not the most attractive of materials is it?</a:t>
            </a:r>
            <a:endParaRPr lang="pl-PL" altLang="en-US" sz="3200"/>
          </a:p>
        </p:txBody>
      </p:sp>
      <p:pic>
        <p:nvPicPr>
          <p:cNvPr id="21507" name="Picture 5" descr="Image result for hitting pykrete with a sledgehammer">
            <a:extLst>
              <a:ext uri="{FF2B5EF4-FFF2-40B4-BE49-F238E27FC236}">
                <a16:creationId xmlns:a16="http://schemas.microsoft.com/office/drawing/2014/main" xmlns="" id="{3F59479A-1602-41E5-BAD0-70310EB814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xmlns="" id="{32087FF9-172D-48F4-805B-254A24D7B79D}"/>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41987" name="Rectangle 3">
            <a:extLst>
              <a:ext uri="{FF2B5EF4-FFF2-40B4-BE49-F238E27FC236}">
                <a16:creationId xmlns:a16="http://schemas.microsoft.com/office/drawing/2014/main" xmlns="" id="{20B96113-AE62-45AE-B558-9013E9881EF6}"/>
              </a:ext>
            </a:extLst>
          </p:cNvPr>
          <p:cNvSpPr>
            <a:spLocks noGrp="1" noChangeArrowheads="1"/>
          </p:cNvSpPr>
          <p:nvPr>
            <p:ph type="body" idx="1"/>
          </p:nvPr>
        </p:nvSpPr>
        <p:spPr/>
        <p:txBody>
          <a:bodyPr/>
          <a:lstStyle/>
          <a:p>
            <a:pPr eaLnBrk="1" hangingPunct="1"/>
            <a:r>
              <a:rPr lang="en-GB" altLang="en-US"/>
              <a:t>Pykrete is just a mixture of ice and sawdust, that’s all it is, anyone who lives in a cold country with plenty of trees could make a little pykrete island!</a:t>
            </a:r>
          </a:p>
          <a:p>
            <a:pPr eaLnBrk="1" hangingPunct="1"/>
            <a:r>
              <a:rPr lang="en-GB" altLang="en-US"/>
              <a:t>Perhaps a big nation like Canada could make a giant airbase to save the world?</a:t>
            </a:r>
          </a:p>
          <a:p>
            <a:pPr eaLnBrk="1" hangingPunct="1"/>
            <a:endParaRPr lang="en-GB" altLang="en-US"/>
          </a:p>
          <a:p>
            <a:pPr eaLnBrk="1" hangingPunct="1"/>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xmlns="" id="{AE06D29B-C9BC-4AB9-908E-BF8D6B296D31}"/>
              </a:ext>
            </a:extLst>
          </p:cNvPr>
          <p:cNvSpPr>
            <a:spLocks noGrp="1" noChangeArrowheads="1"/>
          </p:cNvSpPr>
          <p:nvPr>
            <p:ph type="title"/>
          </p:nvPr>
        </p:nvSpPr>
        <p:spPr/>
        <p:txBody>
          <a:bodyPr/>
          <a:lstStyle/>
          <a:p>
            <a:pPr eaLnBrk="1" hangingPunct="1"/>
            <a:r>
              <a:rPr lang="en-GB" altLang="en-US" sz="4000"/>
              <a:t>Lord Louis Mountbatten with the Duke of Edinburgh</a:t>
            </a:r>
            <a:endParaRPr lang="pl-PL" altLang="en-US" sz="4000"/>
          </a:p>
        </p:txBody>
      </p:sp>
      <p:pic>
        <p:nvPicPr>
          <p:cNvPr id="23555" name="Picture 5" descr="Image result for lord louis mountbatten">
            <a:extLst>
              <a:ext uri="{FF2B5EF4-FFF2-40B4-BE49-F238E27FC236}">
                <a16:creationId xmlns:a16="http://schemas.microsoft.com/office/drawing/2014/main" xmlns="" id="{5784CEB0-2FA9-4FE1-870D-B04BCB5398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xmlns="" id="{86C6C62A-0EC7-4350-AF9E-0D811C7704BE}"/>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44035" name="Rectangle 3">
            <a:extLst>
              <a:ext uri="{FF2B5EF4-FFF2-40B4-BE49-F238E27FC236}">
                <a16:creationId xmlns:a16="http://schemas.microsoft.com/office/drawing/2014/main" xmlns="" id="{461F4840-7399-4D48-AECF-F0A118AA72DC}"/>
              </a:ext>
            </a:extLst>
          </p:cNvPr>
          <p:cNvSpPr>
            <a:spLocks noGrp="1" noChangeArrowheads="1"/>
          </p:cNvSpPr>
          <p:nvPr>
            <p:ph type="body" idx="1"/>
          </p:nvPr>
        </p:nvSpPr>
        <p:spPr/>
        <p:txBody>
          <a:bodyPr/>
          <a:lstStyle/>
          <a:p>
            <a:pPr eaLnBrk="1" hangingPunct="1"/>
            <a:r>
              <a:rPr lang="en-GB" altLang="en-US"/>
              <a:t>Lord Mountbatten was a British Royal, a senior officer in the Royal Navy and also a close friend of the Prime Minister.</a:t>
            </a:r>
          </a:p>
          <a:p>
            <a:pPr eaLnBrk="1" hangingPunct="1"/>
            <a:r>
              <a:rPr lang="en-GB" altLang="en-US"/>
              <a:t>He wanted a giant airbase to play with so he dropped a piece of Pykrete into Churchill’s bath and started talking…</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xmlns="" id="{9DF49BDB-8D94-48CD-962C-873D118F50BC}"/>
              </a:ext>
            </a:extLst>
          </p:cNvPr>
          <p:cNvSpPr>
            <a:spLocks noGrp="1" noChangeArrowheads="1"/>
          </p:cNvSpPr>
          <p:nvPr>
            <p:ph type="title"/>
          </p:nvPr>
        </p:nvSpPr>
        <p:spPr/>
        <p:txBody>
          <a:bodyPr/>
          <a:lstStyle/>
          <a:p>
            <a:pPr eaLnBrk="1" hangingPunct="1"/>
            <a:endParaRPr lang="en-US" altLang="en-US"/>
          </a:p>
        </p:txBody>
      </p:sp>
      <p:sp>
        <p:nvSpPr>
          <p:cNvPr id="25603" name="Rectangle 3">
            <a:extLst>
              <a:ext uri="{FF2B5EF4-FFF2-40B4-BE49-F238E27FC236}">
                <a16:creationId xmlns:a16="http://schemas.microsoft.com/office/drawing/2014/main" xmlns="" id="{29E2DB21-6BA5-46DF-9E41-08F19B64ED7A}"/>
              </a:ext>
            </a:extLst>
          </p:cNvPr>
          <p:cNvSpPr>
            <a:spLocks noGrp="1" noChangeArrowheads="1"/>
          </p:cNvSpPr>
          <p:nvPr>
            <p:ph type="body" idx="1"/>
          </p:nvPr>
        </p:nvSpPr>
        <p:spPr/>
        <p:txBody>
          <a:bodyPr/>
          <a:lstStyle/>
          <a:p>
            <a:pPr eaLnBrk="1" hangingPunct="1"/>
            <a:endParaRPr lang="en-US" altLang="en-US"/>
          </a:p>
        </p:txBody>
      </p:sp>
      <p:pic>
        <p:nvPicPr>
          <p:cNvPr id="25604" name="Picture 5" descr="Image result for Churchill megalomania">
            <a:extLst>
              <a:ext uri="{FF2B5EF4-FFF2-40B4-BE49-F238E27FC236}">
                <a16:creationId xmlns:a16="http://schemas.microsoft.com/office/drawing/2014/main" xmlns="" id="{9931F98C-957C-4B34-A5B6-8913A390B1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xmlns="" id="{A4BFC73F-BD23-4571-9BA4-EFE37CDD3B03}"/>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45059" name="Rectangle 3">
            <a:extLst>
              <a:ext uri="{FF2B5EF4-FFF2-40B4-BE49-F238E27FC236}">
                <a16:creationId xmlns:a16="http://schemas.microsoft.com/office/drawing/2014/main" xmlns="" id="{8578EFDE-94C7-4AA1-9EC0-81FF5FFF2319}"/>
              </a:ext>
            </a:extLst>
          </p:cNvPr>
          <p:cNvSpPr>
            <a:spLocks noGrp="1" noChangeArrowheads="1"/>
          </p:cNvSpPr>
          <p:nvPr>
            <p:ph type="body" idx="1"/>
          </p:nvPr>
        </p:nvSpPr>
        <p:spPr/>
        <p:txBody>
          <a:bodyPr/>
          <a:lstStyle/>
          <a:p>
            <a:pPr eaLnBrk="1" hangingPunct="1"/>
            <a:r>
              <a:rPr lang="en-GB" altLang="en-US"/>
              <a:t>Churchill was dazzled by the idea, perhaps he imagined Britain ruling the world with a network of Pykrete islands!</a:t>
            </a:r>
          </a:p>
          <a:p>
            <a:pPr eaLnBrk="1" hangingPunct="1"/>
            <a:r>
              <a:rPr lang="en-GB" altLang="en-US"/>
              <a:t>Mountbatten persuaded Admiral King of the US Navy to examine the idea using a rather forceful method.</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xmlns="" id="{9ADFA681-A3D0-44A9-8F64-FFED7FD49102}"/>
              </a:ext>
            </a:extLst>
          </p:cNvPr>
          <p:cNvSpPr>
            <a:spLocks noGrp="1" noChangeArrowheads="1"/>
          </p:cNvSpPr>
          <p:nvPr>
            <p:ph type="title"/>
          </p:nvPr>
        </p:nvSpPr>
        <p:spPr/>
        <p:txBody>
          <a:bodyPr/>
          <a:lstStyle/>
          <a:p>
            <a:pPr eaLnBrk="1" hangingPunct="1"/>
            <a:r>
              <a:rPr lang="en-GB" altLang="en-US" sz="3200"/>
              <a:t>A pykrete ice dome, pykrete has a much higher tensile strength than ice</a:t>
            </a:r>
            <a:endParaRPr lang="pl-PL" altLang="en-US" sz="3200"/>
          </a:p>
        </p:txBody>
      </p:sp>
      <p:pic>
        <p:nvPicPr>
          <p:cNvPr id="27651" name="Picture 5" descr="Related image">
            <a:extLst>
              <a:ext uri="{FF2B5EF4-FFF2-40B4-BE49-F238E27FC236}">
                <a16:creationId xmlns:a16="http://schemas.microsoft.com/office/drawing/2014/main" xmlns="" id="{66F1455B-104F-48A2-B18E-91A98B8781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xmlns="" id="{0AD3C395-CFD6-49D0-A5E4-CB7B700250A4}"/>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47107" name="Rectangle 3">
            <a:extLst>
              <a:ext uri="{FF2B5EF4-FFF2-40B4-BE49-F238E27FC236}">
                <a16:creationId xmlns:a16="http://schemas.microsoft.com/office/drawing/2014/main" xmlns="" id="{DE9C98C0-0680-472B-AAC3-2D5A5B77157C}"/>
              </a:ext>
            </a:extLst>
          </p:cNvPr>
          <p:cNvSpPr>
            <a:spLocks noGrp="1" noChangeArrowheads="1"/>
          </p:cNvSpPr>
          <p:nvPr>
            <p:ph type="body" idx="1"/>
          </p:nvPr>
        </p:nvSpPr>
        <p:spPr/>
        <p:txBody>
          <a:bodyPr/>
          <a:lstStyle/>
          <a:p>
            <a:pPr eaLnBrk="1" hangingPunct="1"/>
            <a:r>
              <a:rPr lang="en-GB" altLang="en-US"/>
              <a:t>Mountbatten removed a large block of ice from his’ bag and placed it on the floor.</a:t>
            </a:r>
          </a:p>
          <a:p>
            <a:pPr eaLnBrk="1" hangingPunct="1"/>
            <a:r>
              <a:rPr lang="en-GB" altLang="en-US"/>
              <a:t>He then drew his revolver and shot the ice into fragments.</a:t>
            </a:r>
          </a:p>
          <a:p>
            <a:pPr eaLnBrk="1" hangingPunct="1"/>
            <a:r>
              <a:rPr lang="en-GB" altLang="en-US"/>
              <a:t>When he shot a block of Pykrete, the bullet rebounded and hit the Admiral!</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10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xmlns="" id="{1031D1C5-001B-43E2-944C-1405E9D21E1D}"/>
              </a:ext>
            </a:extLst>
          </p:cNvPr>
          <p:cNvSpPr>
            <a:spLocks noGrp="1" noChangeArrowheads="1"/>
          </p:cNvSpPr>
          <p:nvPr>
            <p:ph type="title"/>
          </p:nvPr>
        </p:nvSpPr>
        <p:spPr/>
        <p:txBody>
          <a:bodyPr/>
          <a:lstStyle/>
          <a:p>
            <a:pPr eaLnBrk="1" hangingPunct="1"/>
            <a:r>
              <a:rPr lang="en-GB" altLang="en-US" sz="3200"/>
              <a:t>Max Perutz, the Austrian refugee who demonstrated the practicality of pykrete</a:t>
            </a:r>
            <a:endParaRPr lang="pl-PL" altLang="en-US" sz="3200"/>
          </a:p>
        </p:txBody>
      </p:sp>
      <p:pic>
        <p:nvPicPr>
          <p:cNvPr id="29699" name="Picture 5" descr="Image result for max perutz">
            <a:extLst>
              <a:ext uri="{FF2B5EF4-FFF2-40B4-BE49-F238E27FC236}">
                <a16:creationId xmlns:a16="http://schemas.microsoft.com/office/drawing/2014/main" xmlns="" id="{6686D0C5-D37A-4DA2-B562-4B1134638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xmlns="" id="{398A2893-F47D-41CC-A5EB-FBF679E5600F}"/>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49155" name="Rectangle 3">
            <a:extLst>
              <a:ext uri="{FF2B5EF4-FFF2-40B4-BE49-F238E27FC236}">
                <a16:creationId xmlns:a16="http://schemas.microsoft.com/office/drawing/2014/main" xmlns="" id="{3D9BAB77-D51B-4066-94EC-803E7D063929}"/>
              </a:ext>
            </a:extLst>
          </p:cNvPr>
          <p:cNvSpPr>
            <a:spLocks noGrp="1" noChangeArrowheads="1"/>
          </p:cNvSpPr>
          <p:nvPr>
            <p:ph type="body" idx="1"/>
          </p:nvPr>
        </p:nvSpPr>
        <p:spPr/>
        <p:txBody>
          <a:bodyPr/>
          <a:lstStyle/>
          <a:p>
            <a:pPr eaLnBrk="1" hangingPunct="1"/>
            <a:r>
              <a:rPr lang="en-GB" altLang="en-US"/>
              <a:t>The idea for a giant airbase was backed up by facts and figures as well as by unconventional sales methods.</a:t>
            </a:r>
          </a:p>
          <a:p>
            <a:pPr eaLnBrk="1" hangingPunct="1"/>
            <a:r>
              <a:rPr lang="en-GB" altLang="en-US"/>
              <a:t>A brilliant scientist called Max Perutz performed experiments in a giant freezer at Smithfield meat market.</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xmlns="" id="{89D4B9B3-29BF-4A21-8510-3E96AE95FAD6}"/>
              </a:ext>
            </a:extLst>
          </p:cNvPr>
          <p:cNvSpPr>
            <a:spLocks noGrp="1" noChangeArrowheads="1"/>
          </p:cNvSpPr>
          <p:nvPr>
            <p:ph type="title"/>
          </p:nvPr>
        </p:nvSpPr>
        <p:spPr/>
        <p:txBody>
          <a:bodyPr/>
          <a:lstStyle/>
          <a:p>
            <a:pPr eaLnBrk="1" hangingPunct="1"/>
            <a:r>
              <a:rPr lang="en-GB" altLang="en-US" sz="3200"/>
              <a:t>Sagging and hogging, both are very bad!</a:t>
            </a:r>
            <a:endParaRPr lang="pl-PL" altLang="en-US" sz="3200"/>
          </a:p>
        </p:txBody>
      </p:sp>
      <p:pic>
        <p:nvPicPr>
          <p:cNvPr id="31747" name="Picture 5" descr="Image result for sagging ship">
            <a:extLst>
              <a:ext uri="{FF2B5EF4-FFF2-40B4-BE49-F238E27FC236}">
                <a16:creationId xmlns:a16="http://schemas.microsoft.com/office/drawing/2014/main" xmlns="" id="{71A90411-D608-498E-85A2-41BA420BE7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xmlns="" id="{D3E71B50-36F6-4BC6-975B-85E7D6878C03}"/>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51203" name="Rectangle 3">
            <a:extLst>
              <a:ext uri="{FF2B5EF4-FFF2-40B4-BE49-F238E27FC236}">
                <a16:creationId xmlns:a16="http://schemas.microsoft.com/office/drawing/2014/main" xmlns="" id="{E56F18A7-6F72-4575-9FCE-1B3AB7809927}"/>
              </a:ext>
            </a:extLst>
          </p:cNvPr>
          <p:cNvSpPr>
            <a:spLocks noGrp="1" noChangeArrowheads="1"/>
          </p:cNvSpPr>
          <p:nvPr>
            <p:ph type="body" idx="1"/>
          </p:nvPr>
        </p:nvSpPr>
        <p:spPr/>
        <p:txBody>
          <a:bodyPr/>
          <a:lstStyle/>
          <a:p>
            <a:pPr eaLnBrk="1" hangingPunct="1"/>
            <a:r>
              <a:rPr lang="en-GB" altLang="en-US"/>
              <a:t>Perutz discovered that the Pykrete would have to be frozen to a temperature of minus 16 degrees Celsius or the airbase would sag under its own weight.</a:t>
            </a:r>
          </a:p>
          <a:p>
            <a:pPr eaLnBrk="1" hangingPunct="1"/>
            <a:r>
              <a:rPr lang="en-GB" altLang="en-US"/>
              <a:t>Nobody wants a silly banana shaped airbase!</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xmlns="" id="{AD9371AD-6FFD-4262-8D15-22E3D7D3321B}"/>
              </a:ext>
            </a:extLst>
          </p:cNvPr>
          <p:cNvSpPr>
            <a:spLocks noGrp="1" noChangeArrowheads="1"/>
          </p:cNvSpPr>
          <p:nvPr>
            <p:ph type="title"/>
          </p:nvPr>
        </p:nvSpPr>
        <p:spPr/>
        <p:txBody>
          <a:bodyPr/>
          <a:lstStyle/>
          <a:p>
            <a:pPr eaLnBrk="1" hangingPunct="1"/>
            <a:r>
              <a:rPr lang="en-GB" altLang="en-US" sz="3200"/>
              <a:t>The Habakukk test site in Canada</a:t>
            </a:r>
            <a:endParaRPr lang="pl-PL" altLang="en-US" sz="3200"/>
          </a:p>
        </p:txBody>
      </p:sp>
      <p:sp>
        <p:nvSpPr>
          <p:cNvPr id="33795" name="Rectangle 3">
            <a:extLst>
              <a:ext uri="{FF2B5EF4-FFF2-40B4-BE49-F238E27FC236}">
                <a16:creationId xmlns:a16="http://schemas.microsoft.com/office/drawing/2014/main" xmlns="" id="{354A15E7-BD5A-41B6-9554-89F6875901C0}"/>
              </a:ext>
            </a:extLst>
          </p:cNvPr>
          <p:cNvSpPr>
            <a:spLocks noGrp="1" noChangeArrowheads="1"/>
          </p:cNvSpPr>
          <p:nvPr>
            <p:ph type="body" idx="1"/>
          </p:nvPr>
        </p:nvSpPr>
        <p:spPr/>
        <p:txBody>
          <a:bodyPr/>
          <a:lstStyle/>
          <a:p>
            <a:pPr eaLnBrk="1" hangingPunct="1"/>
            <a:endParaRPr lang="en-US" altLang="en-US"/>
          </a:p>
        </p:txBody>
      </p:sp>
      <p:pic>
        <p:nvPicPr>
          <p:cNvPr id="33796" name="Picture 5" descr="Image result for habakkuk ship">
            <a:extLst>
              <a:ext uri="{FF2B5EF4-FFF2-40B4-BE49-F238E27FC236}">
                <a16:creationId xmlns:a16="http://schemas.microsoft.com/office/drawing/2014/main" xmlns="" id="{CAD68BC7-E829-4752-90D2-08C7D2E17D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xmlns="" id="{E68BFD0B-4A7B-49D4-89E6-6722ED25D341}"/>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52227" name="Rectangle 3">
            <a:extLst>
              <a:ext uri="{FF2B5EF4-FFF2-40B4-BE49-F238E27FC236}">
                <a16:creationId xmlns:a16="http://schemas.microsoft.com/office/drawing/2014/main" xmlns="" id="{95AD010A-3F84-4A31-BA7D-A0D4FC5BBDBA}"/>
              </a:ext>
            </a:extLst>
          </p:cNvPr>
          <p:cNvSpPr>
            <a:spLocks noGrp="1" noChangeArrowheads="1"/>
          </p:cNvSpPr>
          <p:nvPr>
            <p:ph type="body" idx="1"/>
          </p:nvPr>
        </p:nvSpPr>
        <p:spPr/>
        <p:txBody>
          <a:bodyPr/>
          <a:lstStyle/>
          <a:p>
            <a:pPr eaLnBrk="1" hangingPunct="1"/>
            <a:r>
              <a:rPr lang="en-GB" altLang="en-US"/>
              <a:t>The project was given the mysterious name of </a:t>
            </a:r>
            <a:r>
              <a:rPr lang="en-GB" altLang="en-US" i="1"/>
              <a:t>Habakukk</a:t>
            </a:r>
            <a:r>
              <a:rPr lang="en-GB" altLang="en-US"/>
              <a:t>, and a scale model of the base was constructed (and frozen) at a Canadian lake.</a:t>
            </a:r>
          </a:p>
          <a:p>
            <a:pPr eaLnBrk="1" hangingPunct="1"/>
            <a:r>
              <a:rPr lang="en-GB" altLang="en-US"/>
              <a:t>The insulating material worked so well that the model took three years to melt without refrigeration.</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22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xmlns="" id="{E90819F2-F29C-4EAE-B7EE-712914142B67}"/>
              </a:ext>
            </a:extLst>
          </p:cNvPr>
          <p:cNvSpPr>
            <a:spLocks noGrp="1" noChangeArrowheads="1"/>
          </p:cNvSpPr>
          <p:nvPr>
            <p:ph type="title"/>
          </p:nvPr>
        </p:nvSpPr>
        <p:spPr/>
        <p:txBody>
          <a:bodyPr/>
          <a:lstStyle/>
          <a:p>
            <a:pPr eaLnBrk="1" hangingPunct="1"/>
            <a:r>
              <a:rPr lang="en-GB" altLang="en-US" sz="3200"/>
              <a:t>An artist’s impression of Project Habakukk, note the size of the “normal” ship…</a:t>
            </a:r>
            <a:endParaRPr lang="pl-PL" altLang="en-US" sz="3200"/>
          </a:p>
        </p:txBody>
      </p:sp>
      <p:pic>
        <p:nvPicPr>
          <p:cNvPr id="35843" name="Picture 5" descr="Image result for habakkuk ship">
            <a:extLst>
              <a:ext uri="{FF2B5EF4-FFF2-40B4-BE49-F238E27FC236}">
                <a16:creationId xmlns:a16="http://schemas.microsoft.com/office/drawing/2014/main" xmlns="" id="{0489B96D-2984-41BB-8D55-A49235E97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xmlns="" id="{D91B9725-BA2A-45DB-B6E7-74A1ECDD06B2}"/>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54275" name="Rectangle 3">
            <a:extLst>
              <a:ext uri="{FF2B5EF4-FFF2-40B4-BE49-F238E27FC236}">
                <a16:creationId xmlns:a16="http://schemas.microsoft.com/office/drawing/2014/main" xmlns="" id="{9B22C55D-7978-41DF-BF4E-44FD33FDD4E2}"/>
              </a:ext>
            </a:extLst>
          </p:cNvPr>
          <p:cNvSpPr>
            <a:spLocks noGrp="1" noChangeArrowheads="1"/>
          </p:cNvSpPr>
          <p:nvPr>
            <p:ph type="body" idx="1"/>
          </p:nvPr>
        </p:nvSpPr>
        <p:spPr/>
        <p:txBody>
          <a:bodyPr/>
          <a:lstStyle/>
          <a:p>
            <a:pPr eaLnBrk="1" hangingPunct="1"/>
            <a:r>
              <a:rPr lang="en-GB" altLang="en-US"/>
              <a:t>You have probably realized by now that the plan to build a gigantic frozen airbase never went ahead.</a:t>
            </a:r>
          </a:p>
          <a:p>
            <a:pPr eaLnBrk="1" hangingPunct="1"/>
            <a:r>
              <a:rPr lang="en-GB" altLang="en-US"/>
              <a:t>There are several reasons for this; firstly, the idea would have cost over 100 million pounds in today’s money!</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xmlns="" id="{48320DAD-9E34-4993-9B0B-0655FCDA2440}"/>
              </a:ext>
            </a:extLst>
          </p:cNvPr>
          <p:cNvSpPr>
            <a:spLocks noGrp="1" noChangeArrowheads="1"/>
          </p:cNvSpPr>
          <p:nvPr>
            <p:ph type="title"/>
          </p:nvPr>
        </p:nvSpPr>
        <p:spPr/>
        <p:txBody>
          <a:bodyPr/>
          <a:lstStyle/>
          <a:p>
            <a:pPr eaLnBrk="1" hangingPunct="1"/>
            <a:r>
              <a:rPr lang="en-GB" altLang="en-US" sz="3200"/>
              <a:t>A cross section of the proposed design, the base would have displaced 2 million tons!</a:t>
            </a:r>
            <a:endParaRPr lang="pl-PL" altLang="en-US" sz="3200"/>
          </a:p>
        </p:txBody>
      </p:sp>
      <p:pic>
        <p:nvPicPr>
          <p:cNvPr id="37891" name="Picture 5" descr="Image result for habakkuk ship">
            <a:extLst>
              <a:ext uri="{FF2B5EF4-FFF2-40B4-BE49-F238E27FC236}">
                <a16:creationId xmlns:a16="http://schemas.microsoft.com/office/drawing/2014/main" xmlns="" id="{F4FF2F53-B64A-4C02-907F-11F017B0F3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xmlns="" id="{4FF63CB6-1A6D-4D55-A7ED-170363CA114F}"/>
              </a:ext>
            </a:extLst>
          </p:cNvPr>
          <p:cNvSpPr>
            <a:spLocks noGrp="1" noChangeArrowheads="1"/>
          </p:cNvSpPr>
          <p:nvPr>
            <p:ph type="title"/>
          </p:nvPr>
        </p:nvSpPr>
        <p:spPr/>
        <p:txBody>
          <a:bodyPr/>
          <a:lstStyle/>
          <a:p>
            <a:pPr eaLnBrk="1" hangingPunct="1"/>
            <a:r>
              <a:rPr lang="en-GB" altLang="en-US" sz="3200"/>
              <a:t>The RMS Queen Mary was launched in 1934, she displaced 80,000 tons…</a:t>
            </a:r>
            <a:endParaRPr lang="pl-PL" altLang="en-US" sz="3200"/>
          </a:p>
        </p:txBody>
      </p:sp>
      <p:pic>
        <p:nvPicPr>
          <p:cNvPr id="38915" name="Picture 5" descr="Image result for queen mary displaced 80,000 tons">
            <a:extLst>
              <a:ext uri="{FF2B5EF4-FFF2-40B4-BE49-F238E27FC236}">
                <a16:creationId xmlns:a16="http://schemas.microsoft.com/office/drawing/2014/main" xmlns="" id="{32533F9D-A122-44FA-A28B-0C8FD91D5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628775"/>
            <a:ext cx="820737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xmlns="" id="{A0BEAF57-2749-4D3D-8472-184DEE44E718}"/>
              </a:ext>
            </a:extLst>
          </p:cNvPr>
          <p:cNvSpPr>
            <a:spLocks noGrp="1" noChangeArrowheads="1"/>
          </p:cNvSpPr>
          <p:nvPr>
            <p:ph type="title"/>
          </p:nvPr>
        </p:nvSpPr>
        <p:spPr/>
        <p:txBody>
          <a:bodyPr/>
          <a:lstStyle/>
          <a:p>
            <a:pPr eaLnBrk="1" hangingPunct="1"/>
            <a:r>
              <a:rPr lang="en-GB" altLang="en-US"/>
              <a:t>Mission Impossible</a:t>
            </a:r>
            <a:endParaRPr lang="pl-PL" altLang="en-US"/>
          </a:p>
        </p:txBody>
      </p:sp>
      <p:sp>
        <p:nvSpPr>
          <p:cNvPr id="57347" name="Rectangle 3">
            <a:extLst>
              <a:ext uri="{FF2B5EF4-FFF2-40B4-BE49-F238E27FC236}">
                <a16:creationId xmlns:a16="http://schemas.microsoft.com/office/drawing/2014/main" xmlns="" id="{38259064-6E98-4E6C-BC14-4D8259932470}"/>
              </a:ext>
            </a:extLst>
          </p:cNvPr>
          <p:cNvSpPr>
            <a:spLocks noGrp="1" noChangeArrowheads="1"/>
          </p:cNvSpPr>
          <p:nvPr>
            <p:ph type="body" idx="1"/>
          </p:nvPr>
        </p:nvSpPr>
        <p:spPr/>
        <p:txBody>
          <a:bodyPr/>
          <a:lstStyle/>
          <a:p>
            <a:pPr eaLnBrk="1" hangingPunct="1"/>
            <a:r>
              <a:rPr lang="en-GB" altLang="en-US"/>
              <a:t>Secondly, the idea was unpopular, a bombproof airbase that was also invulnerable to torpedo attack seemed too good to be true.</a:t>
            </a:r>
          </a:p>
          <a:p>
            <a:pPr eaLnBrk="1" hangingPunct="1"/>
            <a:r>
              <a:rPr lang="en-GB" altLang="en-US"/>
              <a:t>Thirdly, technology such as radar and code breaking finally beat the U-boats.</a:t>
            </a:r>
            <a:endParaRPr lang="pl-PL"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34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976</Words>
  <Application>Microsoft Office PowerPoint</Application>
  <PresentationFormat>Pokaz na ekranie (4:3)</PresentationFormat>
  <Paragraphs>77</Paragraphs>
  <Slides>38</Slides>
  <Notes>0</Notes>
  <HiddenSlides>0</HiddenSlides>
  <MMClips>0</MMClips>
  <ScaleCrop>false</ScaleCrop>
  <HeadingPairs>
    <vt:vector size="4" baseType="variant">
      <vt:variant>
        <vt:lpstr>Motyw</vt:lpstr>
      </vt:variant>
      <vt:variant>
        <vt:i4>1</vt:i4>
      </vt:variant>
      <vt:variant>
        <vt:lpstr>Tytuły slajdów</vt:lpstr>
      </vt:variant>
      <vt:variant>
        <vt:i4>38</vt:i4>
      </vt:variant>
    </vt:vector>
  </HeadingPairs>
  <TitlesOfParts>
    <vt:vector size="39" baseType="lpstr">
      <vt:lpstr>Default Design</vt:lpstr>
      <vt:lpstr>Mission Impossible</vt:lpstr>
      <vt:lpstr>The Battle of the Atlantic</vt:lpstr>
      <vt:lpstr>Mission Impossible</vt:lpstr>
      <vt:lpstr>Sheltering from German bombs in the London Underground</vt:lpstr>
      <vt:lpstr>Mission Impossible</vt:lpstr>
      <vt:lpstr>Prezentacja programu PowerPoint</vt:lpstr>
      <vt:lpstr>Mission Impossible</vt:lpstr>
      <vt:lpstr>The U-boats always attacked in groups called wolf packs (Rudeltaktik)</vt:lpstr>
      <vt:lpstr>Mission Impossible</vt:lpstr>
      <vt:lpstr>A U-boat under attack from the air</vt:lpstr>
      <vt:lpstr>Mission Impossible</vt:lpstr>
      <vt:lpstr>The Wellington Bomber</vt:lpstr>
      <vt:lpstr>Mission Impossible</vt:lpstr>
      <vt:lpstr>Geoffrey Pyke, a man obsessed with ice!</vt:lpstr>
      <vt:lpstr>Mission Impossible</vt:lpstr>
      <vt:lpstr>An artist’s impression of Geoffrey Pyke’s incredible idea</vt:lpstr>
      <vt:lpstr>Mission Impossible</vt:lpstr>
      <vt:lpstr>Pykrete would be a great material if it didn’t melt!</vt:lpstr>
      <vt:lpstr>Mission Impossible</vt:lpstr>
      <vt:lpstr>A Pykrete boat, it’s not the most attractive of materials is it?</vt:lpstr>
      <vt:lpstr>Mission Impossible</vt:lpstr>
      <vt:lpstr>Lord Louis Mountbatten with the Duke of Edinburgh</vt:lpstr>
      <vt:lpstr>Mission Impossible</vt:lpstr>
      <vt:lpstr>Prezentacja programu PowerPoint</vt:lpstr>
      <vt:lpstr>Mission Impossible</vt:lpstr>
      <vt:lpstr>A pykrete ice dome, pykrete has a much higher tensile strength than ice</vt:lpstr>
      <vt:lpstr>Mission Impossible</vt:lpstr>
      <vt:lpstr>Max Perutz, the Austrian refugee who demonstrated the practicality of pykrete</vt:lpstr>
      <vt:lpstr>Mission Impossible</vt:lpstr>
      <vt:lpstr>Sagging and hogging, both are very bad!</vt:lpstr>
      <vt:lpstr>Mission Impossible</vt:lpstr>
      <vt:lpstr>The Habakukk test site in Canada</vt:lpstr>
      <vt:lpstr>Mission Impossible</vt:lpstr>
      <vt:lpstr>An artist’s impression of Project Habakukk, note the size of the “normal” ship…</vt:lpstr>
      <vt:lpstr>Mission Impossible</vt:lpstr>
      <vt:lpstr>A cross section of the proposed design, the base would have displaced 2 million tons!</vt:lpstr>
      <vt:lpstr>The RMS Queen Mary was launched in 1934, she displaced 80,000 tons…</vt:lpstr>
      <vt:lpstr>Mission Impossible</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Mission Impossible</dc:title>
  <dc:creator>DAVID</dc:creator>
  <cp:lastModifiedBy>Jo</cp:lastModifiedBy>
  <cp:revision>6</cp:revision>
  <dcterms:created xsi:type="dcterms:W3CDTF">2017-06-27T14:33:01Z</dcterms:created>
  <dcterms:modified xsi:type="dcterms:W3CDTF">2020-12-21T17:27:14Z</dcterms:modified>
</cp:coreProperties>
</file>