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337" r:id="rId4"/>
    <p:sldId id="338" r:id="rId5"/>
    <p:sldId id="279" r:id="rId6"/>
    <p:sldId id="282" r:id="rId7"/>
    <p:sldId id="339" r:id="rId8"/>
    <p:sldId id="340" r:id="rId9"/>
    <p:sldId id="285" r:id="rId10"/>
    <p:sldId id="287" r:id="rId11"/>
    <p:sldId id="341" r:id="rId12"/>
    <p:sldId id="342" r:id="rId13"/>
    <p:sldId id="288" r:id="rId14"/>
    <p:sldId id="293" r:id="rId15"/>
    <p:sldId id="343" r:id="rId16"/>
    <p:sldId id="344" r:id="rId17"/>
    <p:sldId id="289" r:id="rId18"/>
    <p:sldId id="294" r:id="rId19"/>
    <p:sldId id="345" r:id="rId20"/>
    <p:sldId id="346" r:id="rId21"/>
    <p:sldId id="295" r:id="rId22"/>
    <p:sldId id="297" r:id="rId23"/>
    <p:sldId id="347" r:id="rId24"/>
    <p:sldId id="348" r:id="rId25"/>
    <p:sldId id="298" r:id="rId26"/>
    <p:sldId id="300" r:id="rId27"/>
    <p:sldId id="349" r:id="rId28"/>
    <p:sldId id="350" r:id="rId29"/>
    <p:sldId id="301" r:id="rId30"/>
    <p:sldId id="302" r:id="rId31"/>
    <p:sldId id="351" r:id="rId32"/>
    <p:sldId id="352" r:id="rId33"/>
    <p:sldId id="303" r:id="rId34"/>
    <p:sldId id="304" r:id="rId35"/>
    <p:sldId id="353" r:id="rId36"/>
    <p:sldId id="354" r:id="rId37"/>
    <p:sldId id="305" r:id="rId38"/>
    <p:sldId id="306" r:id="rId39"/>
    <p:sldId id="355" r:id="rId40"/>
    <p:sldId id="356" r:id="rId41"/>
    <p:sldId id="307" r:id="rId42"/>
    <p:sldId id="308" r:id="rId43"/>
    <p:sldId id="357" r:id="rId44"/>
    <p:sldId id="358" r:id="rId45"/>
    <p:sldId id="309" r:id="rId46"/>
    <p:sldId id="310" r:id="rId47"/>
    <p:sldId id="359" r:id="rId48"/>
    <p:sldId id="360" r:id="rId49"/>
    <p:sldId id="311" r:id="rId50"/>
    <p:sldId id="312" r:id="rId51"/>
    <p:sldId id="361" r:id="rId52"/>
    <p:sldId id="362" r:id="rId53"/>
    <p:sldId id="313" r:id="rId54"/>
    <p:sldId id="317" r:id="rId55"/>
    <p:sldId id="363" r:id="rId56"/>
    <p:sldId id="364" r:id="rId57"/>
    <p:sldId id="315" r:id="rId58"/>
    <p:sldId id="319" r:id="rId59"/>
    <p:sldId id="365" r:id="rId60"/>
    <p:sldId id="366" r:id="rId61"/>
    <p:sldId id="320" r:id="rId62"/>
    <p:sldId id="322" r:id="rId63"/>
    <p:sldId id="367" r:id="rId64"/>
    <p:sldId id="368" r:id="rId65"/>
    <p:sldId id="323" r:id="rId66"/>
    <p:sldId id="325" r:id="rId67"/>
    <p:sldId id="327" r:id="rId68"/>
    <p:sldId id="329" r:id="rId69"/>
    <p:sldId id="331" r:id="rId70"/>
    <p:sldId id="333" r:id="rId71"/>
    <p:sldId id="264" r:id="rId72"/>
    <p:sldId id="265" r:id="rId73"/>
    <p:sldId id="336" r:id="rId74"/>
    <p:sldId id="276" r:id="rId7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/>
              <a:t>Kliknij, aby edytować styl wzorca podtytułu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5EA30-F40A-43EE-B3C1-219C16C05692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039849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B26FB-7B2D-4CD0-ABBB-D02189F3A7C9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896166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7E453-FAD3-4DA8-9630-96B57E9E6F5D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53615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A4A1F-6F84-4FA4-B994-97E7DD56411C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288013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82030-9284-426A-BCB9-A55E62A92342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402381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656A0-267A-40B8-9528-8260CD0E056C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804223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041B9-4F4B-4725-A754-495E93C92B6D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692191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6F425-0F2C-4DB2-B749-EE87BAC0D4A9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645364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DB11C-D7BF-4779-8B21-DFB4BA7E437F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820749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75187-D236-4EB3-A1A2-89A47387081C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889568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54CF7-74DE-4FB3-8D05-082939DE523A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935847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/>
              <a:t>Click to edit Master text styles</a:t>
            </a:r>
          </a:p>
          <a:p>
            <a:pPr lvl="1"/>
            <a:r>
              <a:rPr lang="pl-PL" altLang="en-US"/>
              <a:t>Second level</a:t>
            </a:r>
          </a:p>
          <a:p>
            <a:pPr lvl="2"/>
            <a:r>
              <a:rPr lang="pl-PL" altLang="en-US"/>
              <a:t>Third level</a:t>
            </a:r>
          </a:p>
          <a:p>
            <a:pPr lvl="3"/>
            <a:r>
              <a:rPr lang="pl-PL" altLang="en-US"/>
              <a:t>Fourth level</a:t>
            </a:r>
          </a:p>
          <a:p>
            <a:pPr lvl="4"/>
            <a:r>
              <a:rPr lang="pl-PL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0C99821-2444-400B-84A7-FD6F685A6B68}" type="slidenum">
              <a:rPr lang="pl-PL" altLang="en-US"/>
              <a:pPr>
                <a:defRPr/>
              </a:pPr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076" name="AutoShape 4" descr="Image result for antarctica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en-US"/>
          </a:p>
        </p:txBody>
      </p:sp>
      <p:sp>
        <p:nvSpPr>
          <p:cNvPr id="3077" name="AutoShape 5" descr="Image result for antarctica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en-US"/>
          </a:p>
        </p:txBody>
      </p:sp>
      <p:pic>
        <p:nvPicPr>
          <p:cNvPr id="3078" name="Picture 6" descr="Image result for satellite antarct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409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Antarctica is at the bottom of the world.</a:t>
            </a:r>
          </a:p>
          <a:p>
            <a:pPr eaLnBrk="1" hangingPunct="1"/>
            <a:r>
              <a:rPr lang="en-GB" altLang="en-US"/>
              <a:t>It is huge.</a:t>
            </a:r>
          </a:p>
          <a:p>
            <a:pPr eaLnBrk="1" hangingPunct="1"/>
            <a:r>
              <a:rPr lang="en-GB" altLang="en-US"/>
              <a:t>It is bigger than Europe!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512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Antarctica is bigger than Europe but it isn’t a country.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Twelve different countries govern Antarctica.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Can you name any of them?</a:t>
            </a:r>
            <a:endParaRPr lang="pl-PL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Antarctica is a huge landmass at the bottom of the world.</a:t>
            </a:r>
          </a:p>
          <a:p>
            <a:pPr eaLnBrk="1" hangingPunct="1"/>
            <a:r>
              <a:rPr lang="en-GB" altLang="en-US"/>
              <a:t>It is bigger than Europe but it isn’t a country.</a:t>
            </a:r>
          </a:p>
          <a:p>
            <a:pPr eaLnBrk="1" hangingPunct="1"/>
            <a:r>
              <a:rPr lang="en-GB" altLang="en-US"/>
              <a:t>In fact, twelve different countries have agreed to share it.</a:t>
            </a:r>
          </a:p>
          <a:p>
            <a:pPr eaLnBrk="1" hangingPunct="1"/>
            <a:r>
              <a:rPr lang="en-GB" altLang="en-US"/>
              <a:t>Can you name any of them?</a:t>
            </a:r>
            <a:endParaRPr lang="pl-PL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7172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819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>
                <a:solidFill>
                  <a:srgbClr val="000000"/>
                </a:solidFill>
              </a:rPr>
              <a:t>Only 5,000 scientists live there during the </a:t>
            </a:r>
            <a:r>
              <a:rPr lang="pl-PL" altLang="en-US">
                <a:solidFill>
                  <a:srgbClr val="000000"/>
                </a:solidFill>
              </a:rPr>
              <a:t>s</a:t>
            </a:r>
            <a:r>
              <a:rPr lang="en-GB" altLang="en-US">
                <a:solidFill>
                  <a:srgbClr val="000000"/>
                </a:solidFill>
              </a:rPr>
              <a:t>ummer months.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>
                <a:solidFill>
                  <a:srgbClr val="000000"/>
                </a:solidFill>
              </a:rPr>
              <a:t>Sci-en-tists are clever people who want to learn more about nature.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>
                <a:solidFill>
                  <a:srgbClr val="000000"/>
                </a:solidFill>
              </a:rPr>
              <a:t>Most of them go home when the weather gets colder!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921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000000"/>
                </a:solidFill>
              </a:rPr>
              <a:t>Argentina, Australia, Belgium, Chile, France, Japan, New Zealand, Norway, South Africa, United Kingdom, United States, Russia.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000000"/>
                </a:solidFill>
              </a:rPr>
              <a:t>Antarctica is the most lonely place on Earth.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000000"/>
                </a:solidFill>
              </a:rPr>
              <a:t>Only 5,000 scientists live there during the </a:t>
            </a:r>
            <a:r>
              <a:rPr lang="pl-PL" altLang="en-US" dirty="0">
                <a:solidFill>
                  <a:srgbClr val="000000"/>
                </a:solidFill>
              </a:rPr>
              <a:t>s</a:t>
            </a:r>
            <a:r>
              <a:rPr lang="en-GB" altLang="en-US" dirty="0" err="1">
                <a:solidFill>
                  <a:srgbClr val="000000"/>
                </a:solidFill>
              </a:rPr>
              <a:t>ummer</a:t>
            </a:r>
            <a:r>
              <a:rPr lang="en-GB" altLang="en-US" dirty="0">
                <a:solidFill>
                  <a:srgbClr val="000000"/>
                </a:solidFill>
              </a:rPr>
              <a:t> months.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rgbClr val="000000"/>
                </a:solidFill>
              </a:rPr>
              <a:t>Most of them go home when the weather gets colder!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/>
              <a:t>Argentina, Australia, Belgium, Chile, France, Japan, New Zealand, Norway, South Africa, United Kingdom, United States, Russia.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Antarctica is the most isolated place on Earth.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/>
              <a:t>The population of the continent peaks at 5,000 scientists during the </a:t>
            </a:r>
            <a:r>
              <a:rPr lang="pl-PL" altLang="en-US" dirty="0"/>
              <a:t>s</a:t>
            </a:r>
            <a:r>
              <a:rPr lang="en-GB" altLang="en-US" dirty="0" err="1"/>
              <a:t>ummer</a:t>
            </a:r>
            <a:r>
              <a:rPr lang="en-GB" altLang="en-US" dirty="0"/>
              <a:t> months.</a:t>
            </a:r>
          </a:p>
          <a:p>
            <a:pPr eaLnBrk="1" hangingPunct="1">
              <a:lnSpc>
                <a:spcPct val="90000"/>
              </a:lnSpc>
            </a:pPr>
            <a:endParaRPr lang="pl-PL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1268" name="Picture 4" descr="Image result for antarctica summer vs win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1229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Antarctica has dangerous ice fields all around it.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Ice fields are dangerous because they can crush ships!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Antarctica is the coldest</a:t>
            </a:r>
            <a:r>
              <a:rPr lang="pl-PL" altLang="en-US">
                <a:solidFill>
                  <a:srgbClr val="000000"/>
                </a:solidFill>
              </a:rPr>
              <a:t>,</a:t>
            </a:r>
            <a:r>
              <a:rPr lang="en-GB" altLang="en-US">
                <a:solidFill>
                  <a:srgbClr val="000000"/>
                </a:solidFill>
              </a:rPr>
              <a:t> driest and windiest place in the world.</a:t>
            </a:r>
            <a:endParaRPr lang="pl-PL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1331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Antarctica has dangerous ice fields all around it.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Ice fields are dangerous because they can crush ships!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first person saw Antarctica in 1820. 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It was the last place on Earth to be explored.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It is the coldest</a:t>
            </a:r>
            <a:r>
              <a:rPr lang="pl-PL" altLang="en-US">
                <a:solidFill>
                  <a:srgbClr val="000000"/>
                </a:solidFill>
              </a:rPr>
              <a:t>,</a:t>
            </a:r>
            <a:r>
              <a:rPr lang="en-GB" altLang="en-US">
                <a:solidFill>
                  <a:srgbClr val="000000"/>
                </a:solidFill>
              </a:rPr>
              <a:t> driest and windiest place in the world.</a:t>
            </a:r>
            <a:endParaRPr lang="pl-PL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Antarctica is isolated because it is surrounded by dangerous ice fields.</a:t>
            </a:r>
          </a:p>
          <a:p>
            <a:pPr eaLnBrk="1" hangingPunct="1"/>
            <a:r>
              <a:rPr lang="en-GB" altLang="en-US"/>
              <a:t>It was first sighted in 1820 and it was also the last place on Earth to be explored.</a:t>
            </a:r>
          </a:p>
          <a:p>
            <a:pPr eaLnBrk="1" hangingPunct="1"/>
            <a:r>
              <a:rPr lang="en-GB" altLang="en-US"/>
              <a:t>It is the coldest</a:t>
            </a:r>
            <a:r>
              <a:rPr lang="pl-PL" altLang="en-US"/>
              <a:t>,</a:t>
            </a:r>
            <a:r>
              <a:rPr lang="en-GB" altLang="en-US"/>
              <a:t> driest and windiest place on Earth.</a:t>
            </a:r>
            <a:endParaRPr lang="pl-PL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Nature’s Great Survivors</a:t>
            </a:r>
            <a:endParaRPr lang="pl-PL" altLang="en-US" sz="3200"/>
          </a:p>
        </p:txBody>
      </p:sp>
      <p:sp>
        <p:nvSpPr>
          <p:cNvPr id="15363" name="AutoShape 4" descr="Image result for emperor penguins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en-US"/>
          </a:p>
        </p:txBody>
      </p:sp>
      <p:pic>
        <p:nvPicPr>
          <p:cNvPr id="15364" name="Picture 5" descr="Image result for emperor pengu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1638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Why would any animal chose to live in such a cold place?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</a:t>
            </a:r>
            <a:r>
              <a:rPr lang="pl-PL" altLang="en-US">
                <a:solidFill>
                  <a:srgbClr val="000000"/>
                </a:solidFill>
              </a:rPr>
              <a:t>e</a:t>
            </a:r>
            <a:r>
              <a:rPr lang="en-GB" altLang="en-US">
                <a:solidFill>
                  <a:srgbClr val="000000"/>
                </a:solidFill>
              </a:rPr>
              <a:t>mperor </a:t>
            </a:r>
            <a:r>
              <a:rPr lang="pl-PL" altLang="en-US">
                <a:solidFill>
                  <a:srgbClr val="000000"/>
                </a:solidFill>
              </a:rPr>
              <a:t>p</a:t>
            </a:r>
            <a:r>
              <a:rPr lang="en-GB" altLang="en-US">
                <a:solidFill>
                  <a:srgbClr val="000000"/>
                </a:solidFill>
              </a:rPr>
              <a:t>enguin is an amazing animal.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Emperor penguins have interesting lives.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1741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Why would any animal chose to live in such a place?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</a:t>
            </a:r>
            <a:r>
              <a:rPr lang="pl-PL" altLang="en-US">
                <a:solidFill>
                  <a:srgbClr val="000000"/>
                </a:solidFill>
              </a:rPr>
              <a:t>e</a:t>
            </a:r>
            <a:r>
              <a:rPr lang="en-GB" altLang="en-US">
                <a:solidFill>
                  <a:srgbClr val="000000"/>
                </a:solidFill>
              </a:rPr>
              <a:t>mperor </a:t>
            </a:r>
            <a:r>
              <a:rPr lang="pl-PL" altLang="en-US">
                <a:solidFill>
                  <a:srgbClr val="000000"/>
                </a:solidFill>
              </a:rPr>
              <a:t>p</a:t>
            </a:r>
            <a:r>
              <a:rPr lang="en-GB" altLang="en-US">
                <a:solidFill>
                  <a:srgbClr val="000000"/>
                </a:solidFill>
              </a:rPr>
              <a:t>enguin really is an amazing animal.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Emperor penguins have interesting lives.</a:t>
            </a:r>
          </a:p>
          <a:p>
            <a:pPr eaLnBrk="1" hangingPunct="1"/>
            <a:endParaRPr lang="pl-PL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It is incredible that any animal would chose to live in such a place.</a:t>
            </a:r>
          </a:p>
          <a:p>
            <a:pPr eaLnBrk="1" hangingPunct="1"/>
            <a:r>
              <a:rPr lang="en-GB" altLang="en-US" dirty="0"/>
              <a:t>The </a:t>
            </a:r>
            <a:r>
              <a:rPr lang="pl-PL" altLang="en-US" dirty="0"/>
              <a:t>e</a:t>
            </a:r>
            <a:r>
              <a:rPr lang="en-GB" altLang="en-US" dirty="0" err="1"/>
              <a:t>mperor</a:t>
            </a:r>
            <a:r>
              <a:rPr lang="en-GB" altLang="en-US" dirty="0"/>
              <a:t> </a:t>
            </a:r>
            <a:r>
              <a:rPr lang="pl-PL" altLang="en-US" dirty="0"/>
              <a:t>p</a:t>
            </a:r>
            <a:r>
              <a:rPr lang="en-GB" altLang="en-US" dirty="0" err="1"/>
              <a:t>enguin</a:t>
            </a:r>
            <a:r>
              <a:rPr lang="en-GB" altLang="en-US" dirty="0"/>
              <a:t> really is an incredible animal.</a:t>
            </a:r>
          </a:p>
          <a:p>
            <a:pPr eaLnBrk="1" hangingPunct="1"/>
            <a:r>
              <a:rPr lang="en-GB" altLang="en-US" dirty="0"/>
              <a:t>Its life cycle is truly remarkable.</a:t>
            </a:r>
            <a:endParaRPr lang="pl-PL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9460" name="Picture 5" descr="Image result for devoted fath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2048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We are going to talk about the male emperor penguin. 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It is the most </a:t>
            </a:r>
            <a:r>
              <a:rPr lang="pl-PL" altLang="en-US">
                <a:solidFill>
                  <a:srgbClr val="000000"/>
                </a:solidFill>
              </a:rPr>
              <a:t>loving </a:t>
            </a:r>
            <a:r>
              <a:rPr lang="en-GB" altLang="en-US">
                <a:solidFill>
                  <a:srgbClr val="000000"/>
                </a:solidFill>
              </a:rPr>
              <a:t>father in the animal kingdom.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Penguin</a:t>
            </a:r>
            <a:r>
              <a:rPr lang="pl-PL" altLang="en-US">
                <a:solidFill>
                  <a:srgbClr val="000000"/>
                </a:solidFill>
              </a:rPr>
              <a:t>s</a:t>
            </a:r>
            <a:r>
              <a:rPr lang="en-GB" altLang="en-US">
                <a:solidFill>
                  <a:srgbClr val="000000"/>
                </a:solidFill>
              </a:rPr>
              <a:t> must lay their eggs and care for their chicks on dry land.</a:t>
            </a:r>
            <a:endParaRPr lang="pl-PL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2150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We are going to talk about the male emperor penguin because it is the most </a:t>
            </a:r>
            <a:r>
              <a:rPr lang="pl-PL" altLang="en-US">
                <a:solidFill>
                  <a:srgbClr val="000000"/>
                </a:solidFill>
              </a:rPr>
              <a:t>loving </a:t>
            </a:r>
            <a:r>
              <a:rPr lang="en-GB" altLang="en-US">
                <a:solidFill>
                  <a:srgbClr val="000000"/>
                </a:solidFill>
              </a:rPr>
              <a:t>father in the animal kingdom.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Penguin</a:t>
            </a:r>
            <a:r>
              <a:rPr lang="pl-PL" altLang="en-US">
                <a:solidFill>
                  <a:srgbClr val="000000"/>
                </a:solidFill>
              </a:rPr>
              <a:t>s</a:t>
            </a:r>
            <a:r>
              <a:rPr lang="en-GB" altLang="en-US">
                <a:solidFill>
                  <a:srgbClr val="000000"/>
                </a:solidFill>
              </a:rPr>
              <a:t> are excellent swimmers but they must lay their eggs and care for their chicks on dry land.</a:t>
            </a:r>
            <a:endParaRPr lang="pl-PL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We are going to concentrate on the male emperor penguin because it is the most </a:t>
            </a:r>
            <a:r>
              <a:rPr lang="pl-PL" altLang="en-US"/>
              <a:t>loving </a:t>
            </a:r>
            <a:r>
              <a:rPr lang="en-GB" altLang="en-US"/>
              <a:t>father in the animal kingdom.</a:t>
            </a:r>
          </a:p>
          <a:p>
            <a:pPr eaLnBrk="1" hangingPunct="1"/>
            <a:r>
              <a:rPr lang="en-GB" altLang="en-US"/>
              <a:t>Penguin</a:t>
            </a:r>
            <a:r>
              <a:rPr lang="pl-PL" altLang="en-US"/>
              <a:t>s</a:t>
            </a:r>
            <a:r>
              <a:rPr lang="en-GB" altLang="en-US"/>
              <a:t> are excellent swimmers but they must reproduce and care for their young on dry land.</a:t>
            </a:r>
            <a:endParaRPr lang="pl-PL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All alone for the first time</a:t>
            </a:r>
            <a:endParaRPr lang="pl-PL" altLang="en-US"/>
          </a:p>
        </p:txBody>
      </p:sp>
      <p:pic>
        <p:nvPicPr>
          <p:cNvPr id="23555" name="Picture 4" descr="Image result for emperor penguin chic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2457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As the days get shorter in March, the males and females leave the sea.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They walk slowly to their nesting sites.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They return to the place where they were born.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2560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As the days get shorter in March, the males and females leave the sea and walk slowly towards their nesting sites.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They return to the place where they were born.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When the ice is smooth, they can rest their feet by lying on their bellies and sliding on the smooth ice. </a:t>
            </a:r>
            <a:endParaRPr lang="pl-PL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As the days get shorter in March, the males and females leave the sea and walk slowly towards their nesting sites.</a:t>
            </a:r>
          </a:p>
          <a:p>
            <a:pPr eaLnBrk="1" hangingPunct="1"/>
            <a:r>
              <a:rPr lang="en-GB" altLang="en-US"/>
              <a:t>They return to the place where they were born.</a:t>
            </a:r>
          </a:p>
          <a:p>
            <a:pPr eaLnBrk="1" hangingPunct="1"/>
            <a:r>
              <a:rPr lang="en-GB" altLang="en-US"/>
              <a:t>When the ice is smooth, they can rest their feet by tobogganing. </a:t>
            </a:r>
            <a:endParaRPr lang="pl-PL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Tobogganing</a:t>
            </a:r>
            <a:endParaRPr lang="pl-PL" altLang="en-US" sz="3200"/>
          </a:p>
        </p:txBody>
      </p:sp>
      <p:pic>
        <p:nvPicPr>
          <p:cNvPr id="27651" name="Picture 4" descr="Image result for emperor pengu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2867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Penguins must walk on sea ice for distances of between 50 and 120 kilometres to reach safe nesting sites. 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Female penguins have to lay their eggs at the right time.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chicks that hatch from their eggs must be ready to walk to the sea at the warmest time of the year.</a:t>
            </a:r>
          </a:p>
          <a:p>
            <a:pPr eaLnBrk="1" hangingPunct="1"/>
            <a:endParaRPr lang="en-GB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29699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Penguins must walk on sea ice for distances of between 50 and 120 kilometres to reach safe nesting sites. 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Female penguins have to lay their eggs at the right time.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chicks that hatch from their eggs must be mature enough to walk to the sea at the warmest time of the year.</a:t>
            </a:r>
          </a:p>
          <a:p>
            <a:pPr eaLnBrk="1" hangingPunct="1"/>
            <a:endParaRPr lang="en-GB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Penguins must walk for distances of between 50 and 120 kilometres to reach nesting sites that are safe fo</a:t>
            </a:r>
            <a:r>
              <a:rPr lang="pl-PL" altLang="en-US"/>
              <a:t>r</a:t>
            </a:r>
            <a:r>
              <a:rPr lang="en-GB" altLang="en-US"/>
              <a:t> the whole year.</a:t>
            </a:r>
          </a:p>
          <a:p>
            <a:pPr eaLnBrk="1" hangingPunct="1"/>
            <a:r>
              <a:rPr lang="en-GB" altLang="en-US"/>
              <a:t>Penguins find their partners quickly, their chicks must be mature enough to walk to the sea at the warmest time of the year.</a:t>
            </a:r>
          </a:p>
          <a:p>
            <a:pPr eaLnBrk="1" hangingPunct="1"/>
            <a:r>
              <a:rPr lang="en-GB" altLang="en-US"/>
              <a:t>Timing is everything.</a:t>
            </a:r>
          </a:p>
          <a:p>
            <a:pPr eaLnBrk="1" hangingPunct="1"/>
            <a:endParaRPr lang="pl-PL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31748" name="Picture 5" descr="Image result for timing is everyth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32771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female lays a single egg in May or early June.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It is very tiring for females to grow an egg, also, there is no food for them to eat on land. 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She passes the egg to her male partner and then she walks back to the sea to eat some fish.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egg must be kept warm.</a:t>
            </a:r>
            <a:endParaRPr lang="pl-PL" altLang="en-US">
              <a:solidFill>
                <a:srgbClr val="000000"/>
              </a:solidFill>
            </a:endParaRP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33795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female lays a single egg in May or early June.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It is very tiring for females to grow an egg, also, there is no food for them to eat on land. 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She passes the egg to her male partner and then she walks back to the sea to eat some fish.</a:t>
            </a:r>
          </a:p>
          <a:p>
            <a:pPr eaLnBrk="1" hangingPunct="1"/>
            <a:r>
              <a:rPr lang="en-GB" altLang="en-US">
                <a:solidFill>
                  <a:srgbClr val="000000"/>
                </a:solidFill>
              </a:rPr>
              <a:t>The egg must be kept warm.</a:t>
            </a:r>
            <a:endParaRPr lang="pl-PL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female lays a single egg in May or early June.</a:t>
            </a:r>
          </a:p>
          <a:p>
            <a:pPr eaLnBrk="1" hangingPunct="1"/>
            <a:r>
              <a:rPr lang="en-GB" altLang="en-US"/>
              <a:t>The combination of fasting and gestation exhausts her.</a:t>
            </a:r>
          </a:p>
          <a:p>
            <a:pPr eaLnBrk="1" hangingPunct="1"/>
            <a:r>
              <a:rPr lang="en-GB" altLang="en-US"/>
              <a:t>She passes the egg to her partner before walking back to the sea.</a:t>
            </a:r>
          </a:p>
          <a:p>
            <a:pPr eaLnBrk="1" hangingPunct="1"/>
            <a:r>
              <a:rPr lang="en-GB" altLang="en-US"/>
              <a:t>The egg must be kept warm.</a:t>
            </a:r>
            <a:endParaRPr lang="pl-PL" alt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35844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3686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If the egg touches the ground it will die.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Many new parents lose their eggs.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male keeps the egg balanced on his feet for 64 days as the chick grows inside it.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3789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0000"/>
                </a:solidFill>
              </a:rPr>
              <a:t>Antarctica is so cold that if the egg touches the ground for even a moment, it will die.</a:t>
            </a:r>
          </a:p>
          <a:p>
            <a:pPr eaLnBrk="1" hangingPunct="1"/>
            <a:r>
              <a:rPr lang="en-GB" altLang="en-US" dirty="0">
                <a:solidFill>
                  <a:srgbClr val="000000"/>
                </a:solidFill>
              </a:rPr>
              <a:t>Many new parents lose their eggs.</a:t>
            </a:r>
          </a:p>
          <a:p>
            <a:pPr eaLnBrk="1" hangingPunct="1"/>
            <a:r>
              <a:rPr lang="en-GB" altLang="en-US" dirty="0">
                <a:solidFill>
                  <a:srgbClr val="000000"/>
                </a:solidFill>
              </a:rPr>
              <a:t>The male must keep the egg balanced on his feet for 64 days as the chick develops inside.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Antarctica is so cold that if the egg touches the ground for even a moment, it will die.</a:t>
            </a:r>
          </a:p>
          <a:p>
            <a:pPr eaLnBrk="1" hangingPunct="1"/>
            <a:r>
              <a:rPr lang="en-GB" altLang="en-US"/>
              <a:t>Many new parents lose their eggs.</a:t>
            </a:r>
          </a:p>
          <a:p>
            <a:pPr eaLnBrk="1" hangingPunct="1"/>
            <a:r>
              <a:rPr lang="en-GB" altLang="en-US"/>
              <a:t>The male must keep the egg balanced on his feet for 64 days as the chick develops inside.</a:t>
            </a:r>
            <a:endParaRPr lang="pl-PL" alt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39940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4096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During this time, the weather gets really bad.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</a:t>
            </a:r>
            <a:r>
              <a:rPr lang="pl-PL" altLang="en-US" dirty="0">
                <a:solidFill>
                  <a:srgbClr val="000000"/>
                </a:solidFill>
              </a:rPr>
              <a:t>S</a:t>
            </a:r>
            <a:r>
              <a:rPr lang="en-GB" altLang="en-US" dirty="0">
                <a:solidFill>
                  <a:srgbClr val="000000"/>
                </a:solidFill>
              </a:rPr>
              <a:t>un doesn’t shine during the Antarctic </a:t>
            </a:r>
            <a:r>
              <a:rPr lang="pl-PL" altLang="en-US" dirty="0">
                <a:solidFill>
                  <a:srgbClr val="000000"/>
                </a:solidFill>
              </a:rPr>
              <a:t>w</a:t>
            </a:r>
            <a:r>
              <a:rPr lang="en-GB" altLang="en-US" dirty="0">
                <a:solidFill>
                  <a:srgbClr val="000000"/>
                </a:solidFill>
              </a:rPr>
              <a:t>inter.</a:t>
            </a:r>
          </a:p>
          <a:p>
            <a:pPr eaLnBrk="1" hangingPunct="1"/>
            <a:r>
              <a:rPr lang="en-GB" altLang="en-US" dirty="0"/>
              <a:t>During the winter, it is dark all day!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4198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During this time, the weather gets really bad.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</a:t>
            </a:r>
            <a:r>
              <a:rPr lang="pl-PL" altLang="en-US" dirty="0">
                <a:solidFill>
                  <a:srgbClr val="000000"/>
                </a:solidFill>
              </a:rPr>
              <a:t>S</a:t>
            </a:r>
            <a:r>
              <a:rPr lang="en-GB" altLang="en-US" dirty="0">
                <a:solidFill>
                  <a:srgbClr val="000000"/>
                </a:solidFill>
              </a:rPr>
              <a:t>un doesn’t shine during the Antarctic </a:t>
            </a:r>
            <a:r>
              <a:rPr lang="pl-PL" altLang="en-US" dirty="0">
                <a:solidFill>
                  <a:srgbClr val="000000"/>
                </a:solidFill>
              </a:rPr>
              <a:t>w</a:t>
            </a:r>
            <a:r>
              <a:rPr lang="en-GB" altLang="en-US" dirty="0">
                <a:solidFill>
                  <a:srgbClr val="000000"/>
                </a:solidFill>
              </a:rPr>
              <a:t>inter.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Temperatures can fall to minus 80 degrees Celsius.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During this time, the male emperor penguins are exposed to the most savage weather conditions on the planet.</a:t>
            </a:r>
          </a:p>
          <a:p>
            <a:pPr eaLnBrk="1" hangingPunct="1"/>
            <a:r>
              <a:rPr lang="en-GB" altLang="en-US" dirty="0"/>
              <a:t>The </a:t>
            </a:r>
            <a:r>
              <a:rPr lang="pl-PL" altLang="en-US" dirty="0"/>
              <a:t>S</a:t>
            </a:r>
            <a:r>
              <a:rPr lang="en-GB" altLang="en-US" dirty="0"/>
              <a:t>un doesn’t shine during the Antarctic </a:t>
            </a:r>
            <a:r>
              <a:rPr lang="pl-PL" altLang="en-US" dirty="0"/>
              <a:t>w</a:t>
            </a:r>
            <a:r>
              <a:rPr lang="en-GB" altLang="en-US" dirty="0"/>
              <a:t>inter.</a:t>
            </a:r>
          </a:p>
          <a:p>
            <a:pPr eaLnBrk="1" hangingPunct="1"/>
            <a:r>
              <a:rPr lang="en-GB" altLang="en-US" dirty="0"/>
              <a:t>Temperatures can fall to minus 80 degrees Celsius.</a:t>
            </a:r>
          </a:p>
          <a:p>
            <a:pPr eaLnBrk="1" hangingPunct="1"/>
            <a:endParaRPr lang="pl-PL" alt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44036" name="Picture 5" descr="Image result for antarctic darkn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4505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male emperor penguins huddle together in huge crowds.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They call to each other to stay awake.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They walk around in huge circles.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Each penguin can spend some time in the middle of the crowd to keep warm.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4608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As the wind howls, the male emperor penguins huddle together in huge crowds.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They call to each other to stay awake.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They shuffle around in huge circles so that each penguin can spend some time in the middle of the crowd.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As the wind howls and the snow drifts pile up, the male emperor penguins huddle together in massive crowds.</a:t>
            </a:r>
          </a:p>
          <a:p>
            <a:pPr eaLnBrk="1" hangingPunct="1"/>
            <a:r>
              <a:rPr lang="en-GB" altLang="en-US" dirty="0"/>
              <a:t>They call to each other to stay awake and shuffle in huge circles so that each penguin can spend some time in the middle of the crowd.</a:t>
            </a:r>
            <a:endParaRPr lang="pl-PL" alt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48132" name="Picture 5" descr="Image result for male emperor penguins hudd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4915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Chicks hatch after the coldest part of the winter is over.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egg shell is very thick.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Sometimes it takes days for the chick to get out of its egg!</a:t>
            </a:r>
          </a:p>
          <a:p>
            <a:pPr lvl="0" eaLnBrk="1" hangingPunct="1"/>
            <a:endParaRPr lang="en-GB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5017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Chicks hatch in </a:t>
            </a:r>
            <a:r>
              <a:rPr lang="pl-PL" altLang="en-US" dirty="0">
                <a:solidFill>
                  <a:srgbClr val="000000"/>
                </a:solidFill>
              </a:rPr>
              <a:t>A</a:t>
            </a:r>
            <a:r>
              <a:rPr lang="en-GB" altLang="en-US" dirty="0" err="1">
                <a:solidFill>
                  <a:srgbClr val="000000"/>
                </a:solidFill>
              </a:rPr>
              <a:t>ugust</a:t>
            </a:r>
            <a:r>
              <a:rPr lang="en-GB" altLang="en-US" dirty="0">
                <a:solidFill>
                  <a:srgbClr val="000000"/>
                </a:solidFill>
              </a:rPr>
              <a:t> after the coldest part of the winter is over.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egg shell is very thick.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Sometimes it takes days for the chick to get out of its egg!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male can feed the chick for just a few days.</a:t>
            </a:r>
          </a:p>
          <a:p>
            <a:pPr lvl="0"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Chicks hatch in </a:t>
            </a:r>
            <a:r>
              <a:rPr lang="pl-PL" altLang="en-US" dirty="0"/>
              <a:t>A</a:t>
            </a:r>
            <a:r>
              <a:rPr lang="en-GB" altLang="en-US" dirty="0" err="1"/>
              <a:t>ugust</a:t>
            </a:r>
            <a:r>
              <a:rPr lang="en-GB" altLang="en-US" dirty="0"/>
              <a:t> after the coldest part of the winter has passed.</a:t>
            </a:r>
          </a:p>
          <a:p>
            <a:pPr eaLnBrk="1" hangingPunct="1"/>
            <a:r>
              <a:rPr lang="en-GB" altLang="en-US" dirty="0"/>
              <a:t>The egg shell is very thick so it may take days for the chick to escape from the egg.</a:t>
            </a:r>
          </a:p>
          <a:p>
            <a:pPr eaLnBrk="1" hangingPunct="1"/>
            <a:r>
              <a:rPr lang="en-GB" altLang="en-US" dirty="0"/>
              <a:t>The male can feed the chick for just a few days by secreting protein from a gland in its throat.</a:t>
            </a:r>
            <a:endParaRPr lang="pl-PL" alt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52228" name="Picture 5" descr="Image result for emperor penguins hatch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5325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female penguins walk quickly to meet their chicks and the starving male penguins.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Each chick is passed from the feet of the male to feet of the female.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newly born chicks are too weak to walk on the ice.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54275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female penguins walk quickly to meet their chicks and the starving male penguins.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Each chick is passed from the feet of the male to feet of the female.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newly born chicks are too weak to walk on the ice.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The female penguins walk quickly to reunite with their chicks and starving partners.</a:t>
            </a:r>
          </a:p>
          <a:p>
            <a:pPr eaLnBrk="1" hangingPunct="1"/>
            <a:r>
              <a:rPr lang="en-GB" altLang="en-US" dirty="0"/>
              <a:t>Each chick is passed carefully from the feet of the male to the feet of the female.</a:t>
            </a:r>
          </a:p>
          <a:p>
            <a:pPr eaLnBrk="1" hangingPunct="1"/>
            <a:r>
              <a:rPr lang="en-GB" altLang="en-US" dirty="0"/>
              <a:t>The newly born chicks are too fragile to survive on the ice.</a:t>
            </a:r>
            <a:endParaRPr lang="pl-PL" altLang="en-US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An Emperor Penguin chick sheltering from the cold</a:t>
            </a:r>
            <a:endParaRPr lang="pl-PL" altLang="en-US" sz="320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56324" name="Picture 4" descr="Image result for emperor penguin chic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5734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fat female penguins cuddle and feed their little chicks.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thin, hungry male penguins walk back to the sea to eat some fish.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Both the male and female penguins feed the chick.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One of them looks for food.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other one minds the chick.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58371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fat female penguins cuddle and feed their newly born chicks.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thin, starving male penguins walk back to the sea.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Both the males and female penguins feed the chick.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One of them searches for food.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other one minds the chick.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As the fattened females cuddle and feed their newly born chicks, the thin, starving males walk back to the sea.</a:t>
            </a:r>
          </a:p>
          <a:p>
            <a:pPr eaLnBrk="1" hangingPunct="1"/>
            <a:r>
              <a:rPr lang="en-GB" altLang="en-US" dirty="0"/>
              <a:t>Both males and females feed the chick, one of them searches for food, while the other one minds the chick.</a:t>
            </a:r>
            <a:endParaRPr lang="pl-PL" altLang="en-US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/>
              <a:t>Parents always compare children</a:t>
            </a:r>
            <a:endParaRPr lang="pl-PL" altLang="en-US" sz="4000"/>
          </a:p>
        </p:txBody>
      </p:sp>
      <p:pic>
        <p:nvPicPr>
          <p:cNvPr id="60419" name="Picture 4" descr="Image result for emperor penguin chic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43887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6144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chicks are ready to explore their icy world.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When they get too big to stand on the feet of their parents they huddle together to stay warm.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62467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Finally, the chicks are ready to explore their icy world.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When they get too big to stand on the feet of their parents they huddle together to stay warm.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Finally, the chicks are ready to explore their icy world.</a:t>
            </a:r>
          </a:p>
          <a:p>
            <a:pPr eaLnBrk="1" hangingPunct="1"/>
            <a:r>
              <a:rPr lang="en-GB" altLang="en-US" dirty="0"/>
              <a:t>When they get too big to shelter underneath their parents they huddle together for warmth.</a:t>
            </a:r>
            <a:endParaRPr lang="pl-PL" altLang="en-US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Huddling together for warmth</a:t>
            </a:r>
            <a:endParaRPr lang="pl-PL" altLang="en-US" sz="3200"/>
          </a:p>
        </p:txBody>
      </p:sp>
      <p:pic>
        <p:nvPicPr>
          <p:cNvPr id="64515" name="Picture 4" descr="Image result for emperor penguin chicks in a st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50"/>
                </a:solidFill>
              </a:rPr>
              <a:t>Emperor Penguins</a:t>
            </a:r>
          </a:p>
        </p:txBody>
      </p:sp>
      <p:sp>
        <p:nvSpPr>
          <p:cNvPr id="65539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chicks make friends.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They enjoy life by swimming, catching fish and enjoying the beauty of Antarctica.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They will meet again when they are grown up and have their own chicks.</a:t>
            </a:r>
          </a:p>
          <a:p>
            <a:pPr lvl="0" eaLnBrk="1" hangingPunct="1"/>
            <a:endParaRPr lang="en-GB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rgbClr val="00B0F0"/>
                </a:solidFill>
              </a:rPr>
              <a:t>Emperor Penguins</a:t>
            </a:r>
          </a:p>
        </p:txBody>
      </p:sp>
      <p:sp>
        <p:nvSpPr>
          <p:cNvPr id="6656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 chicks make friends.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They will meet again when they are grown up and have their own chicks.</a:t>
            </a:r>
          </a:p>
          <a:p>
            <a:pPr lvl="0" eaLnBrk="1" hangingPunct="1"/>
            <a:r>
              <a:rPr lang="en-GB" altLang="en-US" dirty="0">
                <a:solidFill>
                  <a:srgbClr val="000000"/>
                </a:solidFill>
              </a:rPr>
              <a:t>Before they have their chicks, they can enjoy life by swimming, catching fish and enjoying the beauty of Antarctica.</a:t>
            </a:r>
            <a:endParaRPr lang="pl-PL" altLang="en-US" dirty="0">
              <a:solidFill>
                <a:srgbClr val="000000"/>
              </a:solidFill>
            </a:endParaRP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Emperor Penguins</a:t>
            </a:r>
            <a:endParaRPr lang="pl-PL" altLang="en-U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The chicks get to know one another, they will meet again as adults to have chicks of their own.</a:t>
            </a:r>
          </a:p>
          <a:p>
            <a:pPr eaLnBrk="1" hangingPunct="1"/>
            <a:r>
              <a:rPr lang="en-GB" altLang="en-US" dirty="0"/>
              <a:t>But before that time they can enjoy a brief adolescence of swimming, catching fish and enjoying the natural beauty of Antarctica.</a:t>
            </a:r>
            <a:endParaRPr lang="pl-PL" altLang="en-US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Penguins are slow on land but they</a:t>
            </a:r>
            <a:br>
              <a:rPr lang="en-GB" altLang="en-US" sz="3200"/>
            </a:br>
            <a:r>
              <a:rPr lang="en-GB" altLang="en-US" sz="3200"/>
              <a:t>can swim very fast</a:t>
            </a:r>
            <a:endParaRPr lang="pl-PL" altLang="en-US" sz="3200"/>
          </a:p>
        </p:txBody>
      </p:sp>
      <p:pic>
        <p:nvPicPr>
          <p:cNvPr id="68611" name="Picture 4" descr="Image result for emperor penguins swimm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Emperor Penguins release bubbles from their feathers to go faster so that they can leap up onto the ice</a:t>
            </a:r>
            <a:endParaRPr lang="pl-PL" altLang="en-US" sz="3200"/>
          </a:p>
        </p:txBody>
      </p:sp>
      <p:pic>
        <p:nvPicPr>
          <p:cNvPr id="69635" name="Picture 4" descr="Image result for emperor penguins swimm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An Emperor Penguin leaving the water like a rocket</a:t>
            </a:r>
            <a:endParaRPr lang="pl-PL" altLang="en-US" sz="3200"/>
          </a:p>
        </p:txBody>
      </p:sp>
      <p:pic>
        <p:nvPicPr>
          <p:cNvPr id="70659" name="Picture 4" descr="Image result for emperor penguins leap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Hunting is banned in Antarctica so the animals have no fear of people</a:t>
            </a:r>
            <a:endParaRPr lang="pl-PL" altLang="en-US" sz="3200"/>
          </a:p>
        </p:txBody>
      </p:sp>
      <p:pic>
        <p:nvPicPr>
          <p:cNvPr id="71683" name="Picture 4" descr="Image result for emperor penguins leap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Love at first sight!</a:t>
            </a:r>
            <a:endParaRPr lang="pl-PL" altLang="en-US" sz="3200"/>
          </a:p>
        </p:txBody>
      </p:sp>
      <p:pic>
        <p:nvPicPr>
          <p:cNvPr id="72707" name="Picture 4" descr="Image result for people and penguins in antarct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73732" name="Picture 5" descr="Image result for antarctica' only inse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world’s coolest insect!</a:t>
            </a:r>
            <a:endParaRPr lang="pl-PL" altLang="en-US"/>
          </a:p>
        </p:txBody>
      </p:sp>
      <p:pic>
        <p:nvPicPr>
          <p:cNvPr id="74755" name="Picture 5" descr="Image result for antarctica' only inse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75780" name="Picture 4" descr="Image result for antarct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/>
              <a:t>Happy Feet</a:t>
            </a:r>
            <a:endParaRPr lang="pl-PL" altLang="en-US" sz="3200"/>
          </a:p>
        </p:txBody>
      </p:sp>
      <p:pic>
        <p:nvPicPr>
          <p:cNvPr id="76803" name="Picture 5" descr="Image result for emperor penguins leap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8135938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2217</Words>
  <Application>Microsoft Office PowerPoint</Application>
  <PresentationFormat>On-screen Show (4:3)</PresentationFormat>
  <Paragraphs>211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6" baseType="lpstr">
      <vt:lpstr>Arial</vt:lpstr>
      <vt:lpstr>Default Design</vt:lpstr>
      <vt:lpstr>Emperor Penguins</vt:lpstr>
      <vt:lpstr>PowerPoint Presentation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Nature’s Great Survivors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All alone for the first time</vt:lpstr>
      <vt:lpstr>Emperor Penguins</vt:lpstr>
      <vt:lpstr>Emperor Penguins</vt:lpstr>
      <vt:lpstr>Emperor Penguins</vt:lpstr>
      <vt:lpstr>Tobogganing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PowerPoint Presentation</vt:lpstr>
      <vt:lpstr>Emperor Penguins</vt:lpstr>
      <vt:lpstr>Emperor Penguins</vt:lpstr>
      <vt:lpstr>Emperor Penguins</vt:lpstr>
      <vt:lpstr>An Emperor Penguin chick sheltering from the cold</vt:lpstr>
      <vt:lpstr>Emperor Penguins</vt:lpstr>
      <vt:lpstr>Emperor Penguins</vt:lpstr>
      <vt:lpstr>Emperor Penguins</vt:lpstr>
      <vt:lpstr>Parents always compare children</vt:lpstr>
      <vt:lpstr>Emperor Penguins</vt:lpstr>
      <vt:lpstr>Emperor Penguins</vt:lpstr>
      <vt:lpstr>Emperor Penguins</vt:lpstr>
      <vt:lpstr>Huddling together for warmth</vt:lpstr>
      <vt:lpstr>Emperor Penguins</vt:lpstr>
      <vt:lpstr>Emperor Penguins</vt:lpstr>
      <vt:lpstr>Emperor Penguins</vt:lpstr>
      <vt:lpstr>Penguins are slow on land but they can swim very fast</vt:lpstr>
      <vt:lpstr>Emperor Penguins release bubbles from their feathers to go faster so that they can leap up onto the ice</vt:lpstr>
      <vt:lpstr>An Emperor Penguin leaving the water like a rocket</vt:lpstr>
      <vt:lpstr>Hunting is banned in Antarctica so the animals have no fear of people</vt:lpstr>
      <vt:lpstr>Love at first sight!</vt:lpstr>
      <vt:lpstr>PowerPoint Presentation</vt:lpstr>
      <vt:lpstr>The world’s coolest insect!</vt:lpstr>
      <vt:lpstr>PowerPoint Presentation</vt:lpstr>
      <vt:lpstr>Happy Feet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Emperor Penguins</dc:title>
  <dc:creator>DAVID</dc:creator>
  <cp:lastModifiedBy>Britannia School of English Lublin</cp:lastModifiedBy>
  <cp:revision>26</cp:revision>
  <dcterms:created xsi:type="dcterms:W3CDTF">2017-05-19T16:10:38Z</dcterms:created>
  <dcterms:modified xsi:type="dcterms:W3CDTF">2020-12-03T17:45:49Z</dcterms:modified>
</cp:coreProperties>
</file>