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56" r:id="rId3"/>
    <p:sldId id="274" r:id="rId4"/>
    <p:sldId id="257" r:id="rId5"/>
    <p:sldId id="275" r:id="rId6"/>
    <p:sldId id="258" r:id="rId7"/>
    <p:sldId id="276" r:id="rId8"/>
    <p:sldId id="259" r:id="rId9"/>
    <p:sldId id="277" r:id="rId10"/>
    <p:sldId id="260" r:id="rId11"/>
    <p:sldId id="278" r:id="rId12"/>
    <p:sldId id="261" r:id="rId13"/>
    <p:sldId id="279" r:id="rId14"/>
    <p:sldId id="262" r:id="rId15"/>
    <p:sldId id="280" r:id="rId16"/>
    <p:sldId id="263" r:id="rId17"/>
    <p:sldId id="281" r:id="rId18"/>
    <p:sldId id="264" r:id="rId19"/>
    <p:sldId id="282" r:id="rId20"/>
    <p:sldId id="292" r:id="rId21"/>
    <p:sldId id="283" r:id="rId22"/>
    <p:sldId id="266" r:id="rId23"/>
    <p:sldId id="284" r:id="rId24"/>
    <p:sldId id="267" r:id="rId25"/>
    <p:sldId id="285" r:id="rId26"/>
    <p:sldId id="268" r:id="rId27"/>
    <p:sldId id="286" r:id="rId28"/>
    <p:sldId id="269" r:id="rId29"/>
    <p:sldId id="287" r:id="rId30"/>
    <p:sldId id="270" r:id="rId31"/>
    <p:sldId id="288" r:id="rId32"/>
    <p:sldId id="271" r:id="rId33"/>
    <p:sldId id="289" r:id="rId34"/>
    <p:sldId id="272" r:id="rId35"/>
    <p:sldId id="290" r:id="rId36"/>
    <p:sldId id="273" r:id="rId37"/>
    <p:sldId id="291" r:id="rId38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F72115-67A4-4427-8570-80730D5FEE6B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494018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4455E7-EBEC-41AC-BEB9-4B8240F7CB9D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365676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BA5571-E95F-4CB4-B3F0-94E36ADD4F79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957732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5A12E9-8406-4043-A1A9-901DAB15C35F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348531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2D1EFA-C83F-4D14-8491-3ECB01E5F825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59831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238185-967E-4A1D-9616-BFFE5C8B23DB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674658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870218-A03A-41CE-8F40-097274E72263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282500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E72445-C0A8-4C34-B2EB-274172B20EF9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20460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42C5EF-25BE-4F94-A232-0307BB4EE108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2533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0ECB39-65C8-4234-8983-BC8133737A75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342705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F2272C-785C-49AF-B40B-F19E1DD73245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296269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text styles</a:t>
            </a:r>
          </a:p>
          <a:p>
            <a:pPr lvl="1"/>
            <a:r>
              <a:rPr lang="pl-PL" altLang="en-US" smtClean="0"/>
              <a:t>Second level</a:t>
            </a:r>
          </a:p>
          <a:p>
            <a:pPr lvl="2"/>
            <a:r>
              <a:rPr lang="pl-PL" altLang="en-US" smtClean="0"/>
              <a:t>Third level</a:t>
            </a:r>
          </a:p>
          <a:p>
            <a:pPr lvl="3"/>
            <a:r>
              <a:rPr lang="pl-PL" altLang="en-US" smtClean="0"/>
              <a:t>Fourth level</a:t>
            </a:r>
          </a:p>
          <a:p>
            <a:pPr lvl="4"/>
            <a:r>
              <a:rPr lang="pl-PL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9BFD40AE-B33F-4D9B-BDD7-AE62E0239D91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 smtClean="0"/>
              <a:t>Human Behaviour</a:t>
            </a:r>
            <a:endParaRPr lang="en-GB" sz="4400" dirty="0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90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en-US" altLang="en-US" sz="440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en-US" altLang="en-US" sz="3200" smtClean="0"/>
          </a:p>
        </p:txBody>
      </p:sp>
      <p:pic>
        <p:nvPicPr>
          <p:cNvPr id="2052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We are all human beings.</a:t>
            </a:r>
          </a:p>
          <a:p>
            <a:pPr eaLnBrk="1" hangingPunct="1"/>
            <a:r>
              <a:rPr lang="en-GB" altLang="en-US" dirty="0" smtClean="0"/>
              <a:t>But what does it mean to be human?</a:t>
            </a:r>
          </a:p>
          <a:p>
            <a:pPr eaLnBrk="1" hangingPunct="1"/>
            <a:r>
              <a:rPr lang="en-GB" altLang="en-US" dirty="0" smtClean="0"/>
              <a:t>Things happen and we respond.</a:t>
            </a:r>
          </a:p>
          <a:p>
            <a:pPr eaLnBrk="1" hangingPunct="1"/>
            <a:r>
              <a:rPr lang="en-GB" altLang="en-US" dirty="0" smtClean="0"/>
              <a:t>But why do we do the things that we do?</a:t>
            </a:r>
          </a:p>
          <a:p>
            <a:pPr eaLnBrk="1" hangingPunct="1"/>
            <a:r>
              <a:rPr lang="en-GB" altLang="en-US" dirty="0" smtClean="0"/>
              <a:t>Let’s compare two very different kinds of human being.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4100" name="Picture 5" descr="Image result for boys v girls fun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We are going to compare boys and girls.</a:t>
            </a:r>
          </a:p>
          <a:p>
            <a:pPr eaLnBrk="1" hangingPunct="1"/>
            <a:r>
              <a:rPr lang="en-GB" altLang="en-US" dirty="0" smtClean="0"/>
              <a:t>Then perhaps we will be able to understand each other.</a:t>
            </a:r>
          </a:p>
          <a:p>
            <a:pPr eaLnBrk="1" hangingPunct="1"/>
            <a:r>
              <a:rPr lang="en-GB" altLang="en-US" dirty="0" smtClean="0"/>
              <a:t>Or perhaps not!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6148" name="Picture 5" descr="Image result for eyes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Most of us open our eyes and learn to see during the first few weeks of our lives.</a:t>
            </a:r>
          </a:p>
          <a:p>
            <a:pPr eaLnBrk="1" hangingPunct="1"/>
            <a:r>
              <a:rPr lang="en-GB" altLang="en-US" dirty="0" smtClean="0"/>
              <a:t>Boys and girls see the world in a very different way because their eyes are different.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8196" name="Picture 5" descr="Image result for evolution fun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In simple terms, boys are better at tracking moving objects, while girls are better at analysing colour and texture.</a:t>
            </a:r>
          </a:p>
          <a:p>
            <a:pPr eaLnBrk="1" hangingPunct="1"/>
            <a:r>
              <a:rPr lang="en-GB" altLang="en-US" dirty="0" smtClean="0"/>
              <a:t>Boys evolved to hunt and fight, girls evolved to gather and socialize. 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0244" name="Picture 5" descr="Image result for evolution fun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We are not slaves to evolution but at the same time, we can’t escape it!</a:t>
            </a:r>
          </a:p>
          <a:p>
            <a:pPr eaLnBrk="1" hangingPunct="1"/>
            <a:r>
              <a:rPr lang="en-GB" altLang="en-US" dirty="0" smtClean="0"/>
              <a:t>Who likes to watch football?</a:t>
            </a:r>
          </a:p>
          <a:p>
            <a:pPr eaLnBrk="1" hangingPunct="1"/>
            <a:r>
              <a:rPr lang="en-GB" altLang="en-US" dirty="0" smtClean="0"/>
              <a:t>Who has the most friends?</a:t>
            </a:r>
          </a:p>
          <a:p>
            <a:pPr eaLnBrk="1" hangingPunct="1"/>
            <a:r>
              <a:rPr lang="en-GB" altLang="en-US" dirty="0" smtClean="0"/>
              <a:t>Who prefers to work alone?</a:t>
            </a:r>
          </a:p>
          <a:p>
            <a:pPr eaLnBrk="1" hangingPunct="1"/>
            <a:r>
              <a:rPr lang="en-GB" altLang="en-US" dirty="0" smtClean="0"/>
              <a:t>Who prefers teamwork?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2292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Children draw all the time!</a:t>
            </a:r>
          </a:p>
          <a:p>
            <a:pPr eaLnBrk="1" hangingPunct="1"/>
            <a:r>
              <a:rPr lang="en-GB" altLang="en-US" dirty="0" smtClean="0"/>
              <a:t>Boy’s drawings tend to show dynamic scenes, it is rare for boys to use more than 6 colours.</a:t>
            </a:r>
          </a:p>
          <a:p>
            <a:pPr eaLnBrk="1" hangingPunct="1"/>
            <a:r>
              <a:rPr lang="en-GB" altLang="en-US" dirty="0" smtClean="0"/>
              <a:t>Girls use more colours, their pictures tend to be symmetrical and show stillness rather than movement.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4340" name="Picture 5" descr="Image result for woman screaming at her husb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Girls are better than boys!</a:t>
            </a:r>
          </a:p>
          <a:p>
            <a:pPr eaLnBrk="1" hangingPunct="1"/>
            <a:r>
              <a:rPr lang="en-GB" altLang="en-US" dirty="0" smtClean="0"/>
              <a:t>Girls have better hearing than boys, they listen and they never forget.</a:t>
            </a:r>
          </a:p>
          <a:p>
            <a:pPr eaLnBrk="1" hangingPunct="1"/>
            <a:r>
              <a:rPr lang="en-GB" altLang="en-US" dirty="0" smtClean="0"/>
              <a:t>Boys are better at ignoring sounds that don’t interest them, especially the sound of a female voice.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6388" name="Picture 5" descr="Image result for old couple ignoring each oth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Men and women hear different sounds all through their lives.</a:t>
            </a:r>
          </a:p>
          <a:p>
            <a:pPr eaLnBrk="1" hangingPunct="1"/>
            <a:r>
              <a:rPr lang="en-GB" altLang="en-US" dirty="0" smtClean="0"/>
              <a:t>As they get older, men get worse at hearing high pitch noises while women get worse at hearing low pitch noises.</a:t>
            </a:r>
          </a:p>
          <a:p>
            <a:pPr eaLnBrk="1" hangingPunct="1"/>
            <a:r>
              <a:rPr lang="en-GB" altLang="en-US" dirty="0" smtClean="0"/>
              <a:t>Elderly couples can’t hear each other!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8436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Young male and female children “act out” when they experience negative emotions. </a:t>
            </a:r>
          </a:p>
          <a:p>
            <a:pPr eaLnBrk="1" hangingPunct="1"/>
            <a:r>
              <a:rPr lang="en-GB" altLang="en-US" dirty="0" smtClean="0"/>
              <a:t>However, there is a real difference in the way in which teenagers process negative emotions.</a:t>
            </a:r>
          </a:p>
          <a:p>
            <a:pPr eaLnBrk="1" hangingPunct="1"/>
            <a:r>
              <a:rPr lang="en-GB" altLang="en-US" dirty="0" smtClean="0"/>
              <a:t>Boys hide, girls form mutually supportive networks.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0+ Hierarchy ideas | hierarchy, how to draw hands, anti capital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064896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36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Boys play together in larger groups than girls and form a rigid hierarchy.</a:t>
            </a:r>
          </a:p>
          <a:p>
            <a:pPr eaLnBrk="1" hangingPunct="1"/>
            <a:r>
              <a:rPr lang="en-GB" altLang="en-US" dirty="0" smtClean="0"/>
              <a:t>Girls play together in smaller groups.</a:t>
            </a:r>
          </a:p>
          <a:p>
            <a:pPr eaLnBrk="1" hangingPunct="1"/>
            <a:r>
              <a:rPr lang="en-GB" altLang="en-US" dirty="0" smtClean="0"/>
              <a:t>It is true that some girls dominate their groups but their social order is less rigid.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22532" name="Picture 5" descr="Image result for smart scientis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A scientific study has found that girls prefer to play with dolls and boys prefer to play with trucks.</a:t>
            </a:r>
          </a:p>
          <a:p>
            <a:pPr eaLnBrk="1" hangingPunct="1"/>
            <a:r>
              <a:rPr lang="en-GB" altLang="en-US" dirty="0" smtClean="0"/>
              <a:t>Who says that ALL scientists are intelligent??</a:t>
            </a:r>
          </a:p>
          <a:p>
            <a:pPr eaLnBrk="1" hangingPunct="1"/>
            <a:r>
              <a:rPr lang="en-GB" altLang="en-US" dirty="0" smtClean="0"/>
              <a:t>(They were smart enough to get paid for the study).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24580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Boys take bigger risks than girls.</a:t>
            </a:r>
          </a:p>
          <a:p>
            <a:pPr eaLnBrk="1" hangingPunct="1"/>
            <a:r>
              <a:rPr lang="en-GB" altLang="en-US" dirty="0" smtClean="0"/>
              <a:t>The marketplace rewards risk takers but it also punishes failure without mercy.</a:t>
            </a:r>
          </a:p>
          <a:p>
            <a:pPr eaLnBrk="1" hangingPunct="1"/>
            <a:r>
              <a:rPr lang="en-GB" altLang="en-US" dirty="0" smtClean="0"/>
              <a:t>Risk is a part of life but risk takers may be a danger to themselves and others.</a:t>
            </a:r>
          </a:p>
          <a:p>
            <a:pPr eaLnBrk="1" hangingPunct="1"/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6628" name="AutoShape 5" descr="Image result for conflict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26629" name="Picture 7" descr="Image result for confli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Conflict may be unpleasant.</a:t>
            </a:r>
          </a:p>
          <a:p>
            <a:pPr eaLnBrk="1" hangingPunct="1"/>
            <a:r>
              <a:rPr lang="en-GB" altLang="en-US" dirty="0" smtClean="0"/>
              <a:t>The potential for conflict increases for workers as they get promoted to positions of greater responsibility.</a:t>
            </a:r>
          </a:p>
          <a:p>
            <a:pPr eaLnBrk="1" hangingPunct="1"/>
            <a:r>
              <a:rPr lang="en-GB" altLang="en-US" dirty="0" smtClean="0"/>
              <a:t>Men tend to thrive on conflict, women are natural peacemakers.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28676" name="Picture 5" descr="Image result for happy 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Parenthood changes men and women.</a:t>
            </a:r>
          </a:p>
          <a:p>
            <a:pPr eaLnBrk="1" hangingPunct="1"/>
            <a:r>
              <a:rPr lang="en-GB" altLang="en-US" dirty="0" smtClean="0"/>
              <a:t>Fatherhood really does make men more understanding and emotionally aware.</a:t>
            </a:r>
          </a:p>
          <a:p>
            <a:pPr eaLnBrk="1" hangingPunct="1"/>
            <a:r>
              <a:rPr lang="en-GB" altLang="en-US" dirty="0" smtClean="0"/>
              <a:t>Women’s brains get completely rewired for motherhood!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30724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Motherhood is extremely stressful, so mother nature cleverly rewires the brains of new mothers to decrease the stress response.</a:t>
            </a:r>
          </a:p>
          <a:p>
            <a:pPr eaLnBrk="1" hangingPunct="1"/>
            <a:r>
              <a:rPr lang="en-GB" altLang="en-US" dirty="0" smtClean="0"/>
              <a:t>New mothers really know how to relax, they never turn a crisis into a drama.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32772" name="Picture 5" descr="Image result for roughhousing with 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Mothers and fathers play with their children in very different ways.</a:t>
            </a:r>
          </a:p>
          <a:p>
            <a:pPr eaLnBrk="1" hangingPunct="1"/>
            <a:r>
              <a:rPr lang="en-GB" altLang="en-US" dirty="0" smtClean="0"/>
              <a:t>In a typical family, mothers provide emotional stability and fathers provide excitement and challenges.</a:t>
            </a:r>
          </a:p>
          <a:p>
            <a:pPr eaLnBrk="1" hangingPunct="1"/>
            <a:r>
              <a:rPr lang="en-GB" altLang="en-US" dirty="0" smtClean="0"/>
              <a:t>Children need both to enjoy a happy life.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34820" name="Picture 5" descr="Image result for dad singing a lullab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Mothers and fathers of young children even have a different approach to singing lullabies.</a:t>
            </a:r>
          </a:p>
          <a:p>
            <a:pPr eaLnBrk="1" hangingPunct="1"/>
            <a:r>
              <a:rPr lang="en-GB" altLang="en-US" dirty="0" smtClean="0"/>
              <a:t>Mothers sing soothing lullabies using the correct words while fathers will typically sing a jazz version to surprise their children!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36868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Human Behaviour</a:t>
            </a:r>
            <a:endParaRPr lang="pl-PL" altLang="en-U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Life is a circle.</a:t>
            </a:r>
          </a:p>
          <a:p>
            <a:pPr eaLnBrk="1" hangingPunct="1"/>
            <a:r>
              <a:rPr lang="en-GB" altLang="en-US" dirty="0" smtClean="0"/>
              <a:t>Playful children become teenagers who find their own identity in the adult world by putting away childish things.</a:t>
            </a:r>
          </a:p>
          <a:p>
            <a:pPr eaLnBrk="1" hangingPunct="1"/>
            <a:r>
              <a:rPr lang="en-GB" altLang="en-US" dirty="0" smtClean="0"/>
              <a:t>However, parenthood gives adults the opportunity to relive the joys of their childhood.</a:t>
            </a:r>
            <a:endParaRPr lang="pl-PL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705</Words>
  <Application>Microsoft Office PowerPoint</Application>
  <PresentationFormat>Pokaz na ekranie (4:3)</PresentationFormat>
  <Paragraphs>73</Paragraphs>
  <Slides>37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37</vt:i4>
      </vt:variant>
    </vt:vector>
  </HeadingPairs>
  <TitlesOfParts>
    <vt:vector size="38" baseType="lpstr">
      <vt:lpstr>Default Design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  <vt:lpstr>Prezentacja programu PowerPoint</vt:lpstr>
      <vt:lpstr>Human Behaviour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</dc:creator>
  <cp:lastModifiedBy>Jo</cp:lastModifiedBy>
  <cp:revision>9</cp:revision>
  <dcterms:created xsi:type="dcterms:W3CDTF">2018-02-06T23:06:07Z</dcterms:created>
  <dcterms:modified xsi:type="dcterms:W3CDTF">2020-12-18T05:52:24Z</dcterms:modified>
</cp:coreProperties>
</file>