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74" r:id="rId5"/>
    <p:sldId id="258" r:id="rId6"/>
    <p:sldId id="275" r:id="rId7"/>
    <p:sldId id="259" r:id="rId8"/>
    <p:sldId id="276" r:id="rId9"/>
    <p:sldId id="260" r:id="rId10"/>
    <p:sldId id="277" r:id="rId11"/>
    <p:sldId id="261" r:id="rId12"/>
    <p:sldId id="278" r:id="rId13"/>
    <p:sldId id="262" r:id="rId14"/>
    <p:sldId id="279" r:id="rId15"/>
    <p:sldId id="263" r:id="rId16"/>
    <p:sldId id="280" r:id="rId17"/>
    <p:sldId id="264" r:id="rId18"/>
    <p:sldId id="281" r:id="rId19"/>
    <p:sldId id="265" r:id="rId20"/>
    <p:sldId id="282" r:id="rId21"/>
    <p:sldId id="266" r:id="rId22"/>
    <p:sldId id="283" r:id="rId23"/>
    <p:sldId id="267" r:id="rId24"/>
    <p:sldId id="284" r:id="rId25"/>
    <p:sldId id="268" r:id="rId26"/>
    <p:sldId id="285" r:id="rId27"/>
    <p:sldId id="269" r:id="rId28"/>
    <p:sldId id="286" r:id="rId29"/>
    <p:sldId id="270" r:id="rId30"/>
    <p:sldId id="271" r:id="rId31"/>
    <p:sldId id="272" r:id="rId3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46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 smtClean="0"/>
              <a:t>Kliknij, aby edytować styl wzorca podtytułu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90E426-7A2F-4A04-8DE5-074B9671DC8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1864796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97C8D-A6EB-4815-B37A-3B3ABA8A2F23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30284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344538-B8AE-48E8-BF2F-7F9BC9033FD8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34915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B3905-FB4A-4531-9861-6AC39E709339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860240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1E7FC3-E741-476A-B496-5CF4BA605424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25037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CD69E-D8CD-4663-BFE6-9D9C6A31E998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4231688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20041-BFF3-43A1-A456-F737951059A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049498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B1E382-0F91-4BE8-8C82-FABB29A13C7F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31866369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58B660-76C6-4B66-B63B-DAFC737561E5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713738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5023C5-FE47-476F-A214-F750A965F8D0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698120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GB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GB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l-PL" altLang="en-US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03E12-906A-4F6A-A094-1DC597E612F6}" type="slidenum">
              <a:rPr lang="pl-PL" altLang="en-US"/>
              <a:pPr/>
              <a:t>‹#›</a:t>
            </a:fld>
            <a:endParaRPr lang="pl-PL" altLang="en-US"/>
          </a:p>
        </p:txBody>
      </p:sp>
    </p:spTree>
    <p:extLst>
      <p:ext uri="{BB962C8B-B14F-4D97-AF65-F5344CB8AC3E}">
        <p14:creationId xmlns:p14="http://schemas.microsoft.com/office/powerpoint/2010/main" val="2273804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en-US" smtClean="0"/>
              <a:t>Click to edit Master text styles</a:t>
            </a:r>
          </a:p>
          <a:p>
            <a:pPr lvl="1"/>
            <a:r>
              <a:rPr lang="pl-PL" altLang="en-US" smtClean="0"/>
              <a:t>Second level</a:t>
            </a:r>
          </a:p>
          <a:p>
            <a:pPr lvl="2"/>
            <a:r>
              <a:rPr lang="pl-PL" altLang="en-US" smtClean="0"/>
              <a:t>Third level</a:t>
            </a:r>
          </a:p>
          <a:p>
            <a:pPr lvl="3"/>
            <a:r>
              <a:rPr lang="pl-PL" altLang="en-US" smtClean="0"/>
              <a:t>Fourth level</a:t>
            </a:r>
          </a:p>
          <a:p>
            <a:pPr lvl="4"/>
            <a:r>
              <a:rPr lang="pl-PL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l-PL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l-PL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CF27B8B-118B-4833-8CAF-2617A150B579}" type="slidenum">
              <a:rPr lang="pl-PL" altLang="en-US"/>
              <a:pPr/>
              <a:t>‹#›</a:t>
            </a:fld>
            <a:endParaRPr lang="pl-PL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Human beings are natural innovators.</a:t>
            </a:r>
          </a:p>
          <a:p>
            <a:r>
              <a:rPr lang="en-GB" altLang="en-US"/>
              <a:t>We love new ideas.</a:t>
            </a:r>
          </a:p>
          <a:p>
            <a:r>
              <a:rPr lang="en-GB" altLang="en-US"/>
              <a:t>We love to solve problems.</a:t>
            </a:r>
          </a:p>
          <a:p>
            <a:r>
              <a:rPr lang="en-GB" altLang="en-US"/>
              <a:t>In 2015, we lodged 2.9 million patent applications.</a:t>
            </a:r>
          </a:p>
          <a:p>
            <a:r>
              <a:rPr lang="en-GB" altLang="en-US"/>
              <a:t>These ideas came from every corner of the Earth.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 Worldwide</a:t>
            </a:r>
            <a:endParaRPr lang="pl-PL" altLang="en-US"/>
          </a:p>
        </p:txBody>
      </p:sp>
      <p:pic>
        <p:nvPicPr>
          <p:cNvPr id="3079" name="Picture 7" descr="Image result for best crowdfunding id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altLang="en-US" sz="2800" dirty="0" err="1" smtClean="0"/>
              <a:t>Even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seemingly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mundane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activities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such</a:t>
            </a:r>
            <a:r>
              <a:rPr lang="pl-PL" altLang="en-US" sz="2800" dirty="0" smtClean="0"/>
              <a:t> as </a:t>
            </a:r>
            <a:r>
              <a:rPr lang="pl-PL" altLang="en-US" sz="2800" dirty="0" err="1" smtClean="0"/>
              <a:t>eating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well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require</a:t>
            </a:r>
            <a:r>
              <a:rPr lang="pl-PL" altLang="en-US" sz="2800" dirty="0" err="1" smtClean="0"/>
              <a:t>s</a:t>
            </a:r>
            <a:r>
              <a:rPr lang="pl-PL" altLang="en-US" sz="2800" dirty="0" smtClean="0"/>
              <a:t> a </a:t>
            </a:r>
            <a:r>
              <a:rPr lang="pl-PL" altLang="en-US" sz="2800" dirty="0" err="1" smtClean="0"/>
              <a:t>startling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amount</a:t>
            </a:r>
            <a:r>
              <a:rPr lang="pl-PL" altLang="en-US" sz="2800" dirty="0" smtClean="0"/>
              <a:t> of </a:t>
            </a:r>
            <a:r>
              <a:rPr lang="pl-PL" altLang="en-US" sz="2800" dirty="0" err="1" smtClean="0"/>
              <a:t>innovation</a:t>
            </a:r>
            <a:r>
              <a:rPr lang="pl-PL" altLang="en-US" sz="2800" dirty="0" smtClean="0"/>
              <a:t>, </a:t>
            </a:r>
            <a:r>
              <a:rPr lang="pl-PL" altLang="en-US" sz="2800" dirty="0" err="1" smtClean="0"/>
              <a:t>responsiveness</a:t>
            </a:r>
            <a:r>
              <a:rPr lang="pl-PL" altLang="en-US" sz="2800" dirty="0" smtClean="0"/>
              <a:t>, </a:t>
            </a:r>
            <a:r>
              <a:rPr lang="pl-PL" altLang="en-US" sz="2800" dirty="0" err="1" smtClean="0"/>
              <a:t>flexibility</a:t>
            </a:r>
            <a:r>
              <a:rPr lang="pl-PL" altLang="en-US" sz="2800" dirty="0" smtClean="0"/>
              <a:t> and </a:t>
            </a:r>
            <a:r>
              <a:rPr lang="pl-PL" altLang="en-US" sz="2800" dirty="0" err="1" smtClean="0"/>
              <a:t>coordination</a:t>
            </a:r>
            <a:r>
              <a:rPr lang="pl-PL" altLang="en-US" sz="2800" dirty="0" smtClean="0"/>
              <a:t>.</a:t>
            </a:r>
          </a:p>
          <a:p>
            <a:r>
              <a:rPr lang="pl-PL" altLang="en-US" sz="2800" dirty="0" smtClean="0"/>
              <a:t>It </a:t>
            </a:r>
            <a:r>
              <a:rPr lang="pl-PL" altLang="en-US" sz="2800" dirty="0" err="1" smtClean="0"/>
              <a:t>is</a:t>
            </a:r>
            <a:r>
              <a:rPr lang="pl-PL" altLang="en-US" sz="2800" dirty="0" smtClean="0"/>
              <a:t> no </a:t>
            </a:r>
            <a:r>
              <a:rPr lang="pl-PL" altLang="en-US" sz="2800" dirty="0" err="1" smtClean="0"/>
              <a:t>coincidence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that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centrally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planned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economies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produce</a:t>
            </a:r>
            <a:r>
              <a:rPr lang="pl-PL" altLang="en-US" sz="2800" dirty="0" smtClean="0"/>
              <a:t> a </a:t>
            </a:r>
            <a:r>
              <a:rPr lang="pl-PL" altLang="en-US" sz="2800" dirty="0" err="1" smtClean="0"/>
              <a:t>bland</a:t>
            </a:r>
            <a:r>
              <a:rPr lang="pl-PL" altLang="en-US" sz="2800" dirty="0" smtClean="0"/>
              <a:t> food </a:t>
            </a:r>
            <a:r>
              <a:rPr lang="pl-PL" altLang="en-US" sz="2800" dirty="0" err="1" smtClean="0"/>
              <a:t>supply</a:t>
            </a:r>
            <a:r>
              <a:rPr lang="pl-PL" altLang="en-US" sz="2800" dirty="0" smtClean="0"/>
              <a:t> and </a:t>
            </a:r>
            <a:r>
              <a:rPr lang="pl-PL" altLang="en-US" sz="2800" dirty="0" err="1" smtClean="0"/>
              <a:t>even</a:t>
            </a:r>
            <a:r>
              <a:rPr lang="pl-PL" altLang="en-US" sz="2800" dirty="0" smtClean="0"/>
              <a:t> food </a:t>
            </a:r>
            <a:r>
              <a:rPr lang="pl-PL" altLang="en-US" sz="2800" dirty="0" err="1" smtClean="0"/>
              <a:t>shortages</a:t>
            </a:r>
            <a:r>
              <a:rPr lang="pl-PL" altLang="en-US" sz="2800" dirty="0" smtClean="0"/>
              <a:t>. </a:t>
            </a:r>
          </a:p>
          <a:p>
            <a:r>
              <a:rPr lang="pl-PL" altLang="en-US" sz="2800" dirty="0" smtClean="0"/>
              <a:t>In </a:t>
            </a:r>
            <a:r>
              <a:rPr lang="pl-PL" altLang="en-US" sz="2800" dirty="0" err="1" smtClean="0"/>
              <a:t>free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societies</a:t>
            </a:r>
            <a:r>
              <a:rPr lang="pl-PL" altLang="en-US" sz="2800" dirty="0" smtClean="0"/>
              <a:t>, we </a:t>
            </a:r>
            <a:r>
              <a:rPr lang="pl-PL" altLang="en-US" sz="2800" dirty="0" err="1" smtClean="0"/>
              <a:t>accept</a:t>
            </a:r>
            <a:r>
              <a:rPr lang="pl-PL" altLang="en-US" sz="2800" dirty="0" smtClean="0"/>
              <a:t> the </a:t>
            </a:r>
            <a:r>
              <a:rPr lang="pl-PL" altLang="en-US" sz="2800" dirty="0" err="1" smtClean="0"/>
              <a:t>need</a:t>
            </a:r>
            <a:r>
              <a:rPr lang="pl-PL" altLang="en-US" sz="2800" dirty="0" smtClean="0"/>
              <a:t> for </a:t>
            </a:r>
            <a:r>
              <a:rPr lang="pl-PL" altLang="en-US" sz="2800" dirty="0" err="1" smtClean="0"/>
              <a:t>innovation</a:t>
            </a:r>
            <a:r>
              <a:rPr lang="pl-PL" altLang="en-US" sz="2800" dirty="0" smtClean="0"/>
              <a:t> and </a:t>
            </a:r>
            <a:r>
              <a:rPr lang="pl-PL" altLang="en-US" sz="2800" dirty="0" err="1" smtClean="0"/>
              <a:t>competition</a:t>
            </a:r>
            <a:r>
              <a:rPr lang="pl-PL" altLang="en-US" sz="2800" dirty="0" smtClean="0"/>
              <a:t> in </a:t>
            </a:r>
            <a:r>
              <a:rPr lang="pl-PL" altLang="en-US" sz="2800" dirty="0" err="1" smtClean="0"/>
              <a:t>production</a:t>
            </a:r>
            <a:r>
              <a:rPr lang="pl-PL" altLang="en-US" sz="2800" dirty="0" smtClean="0"/>
              <a:t>, </a:t>
            </a:r>
            <a:r>
              <a:rPr lang="pl-PL" altLang="en-US" sz="2800" dirty="0" err="1" smtClean="0"/>
              <a:t>so</a:t>
            </a:r>
            <a:r>
              <a:rPr lang="pl-PL" altLang="en-US" sz="2800" dirty="0" smtClean="0"/>
              <a:t> </a:t>
            </a:r>
            <a:r>
              <a:rPr lang="pl-PL" altLang="en-US" sz="2800" dirty="0" err="1" smtClean="0"/>
              <a:t>why</a:t>
            </a:r>
            <a:r>
              <a:rPr lang="pl-PL" altLang="en-US" sz="2800" dirty="0" smtClean="0"/>
              <a:t> not </a:t>
            </a:r>
            <a:r>
              <a:rPr lang="pl-PL" altLang="en-US" sz="2800" dirty="0" err="1" smtClean="0"/>
              <a:t>apply</a:t>
            </a:r>
            <a:r>
              <a:rPr lang="pl-PL" altLang="en-US" sz="2800" dirty="0" smtClean="0"/>
              <a:t> the same </a:t>
            </a:r>
            <a:r>
              <a:rPr lang="pl-PL" altLang="en-US" sz="2800" dirty="0" err="1" smtClean="0"/>
              <a:t>logic</a:t>
            </a:r>
            <a:r>
              <a:rPr lang="pl-PL" altLang="en-US" sz="2800" dirty="0" smtClean="0"/>
              <a:t> to </a:t>
            </a:r>
            <a:r>
              <a:rPr lang="pl-PL" altLang="en-US" sz="2800" dirty="0" err="1" smtClean="0"/>
              <a:t>finance</a:t>
            </a:r>
            <a:r>
              <a:rPr lang="pl-PL" altLang="en-US" sz="2800" dirty="0" smtClean="0"/>
              <a:t>?</a:t>
            </a:r>
            <a:endParaRPr lang="pl-PL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 made easy!</a:t>
            </a:r>
            <a:endParaRPr lang="pl-PL" altLang="en-US"/>
          </a:p>
        </p:txBody>
      </p:sp>
      <p:pic>
        <p:nvPicPr>
          <p:cNvPr id="4101" name="Picture 5" descr="Image result for best crowdfunding id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You can eat food from all over the </a:t>
            </a:r>
            <a:r>
              <a:rPr lang="en-GB" altLang="en-US" dirty="0" smtClean="0"/>
              <a:t>world</a:t>
            </a:r>
            <a:r>
              <a:rPr lang="pl-PL" altLang="en-US" dirty="0" smtClean="0"/>
              <a:t>.</a:t>
            </a:r>
          </a:p>
          <a:p>
            <a:r>
              <a:rPr lang="en-GB" altLang="en-US" dirty="0" smtClean="0"/>
              <a:t> How </a:t>
            </a:r>
            <a:r>
              <a:rPr lang="en-GB" altLang="en-US" dirty="0"/>
              <a:t>did this happen?</a:t>
            </a:r>
            <a:endParaRPr lang="pl-PL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Every fundraiser should look at this!</a:t>
            </a:r>
            <a:endParaRPr lang="pl-PL" altLang="en-US" sz="4000"/>
          </a:p>
        </p:txBody>
      </p:sp>
      <p:pic>
        <p:nvPicPr>
          <p:cNvPr id="5125" name="Picture 5" descr="Image result for best crowdfunding id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590675"/>
            <a:ext cx="8280400" cy="45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It happened because people have ideas!</a:t>
            </a:r>
          </a:p>
          <a:p>
            <a:r>
              <a:rPr lang="en-GB" altLang="en-US" dirty="0"/>
              <a:t>Good ideas are practical, they solve real problems and make the world a better place.</a:t>
            </a:r>
          </a:p>
          <a:p>
            <a:r>
              <a:rPr lang="en-GB" altLang="en-US" dirty="0"/>
              <a:t>It takes hundreds of good ideas working together just to feed you.</a:t>
            </a:r>
            <a:endParaRPr lang="pl-PL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Soylent Drink</a:t>
            </a:r>
            <a:endParaRPr lang="pl-PL" altLang="en-US"/>
          </a:p>
        </p:txBody>
      </p:sp>
      <p:pic>
        <p:nvPicPr>
          <p:cNvPr id="6149" name="Picture 5" descr="soylent 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Imagine that a new idea is like a cake recipe.</a:t>
            </a:r>
          </a:p>
          <a:p>
            <a:r>
              <a:rPr lang="en-GB" altLang="en-US"/>
              <a:t>The first step is to buy the ingredients.</a:t>
            </a:r>
          </a:p>
          <a:p>
            <a:r>
              <a:rPr lang="en-GB" altLang="en-US"/>
              <a:t>Next, the ingredients are measured and mixed.</a:t>
            </a:r>
          </a:p>
          <a:p>
            <a:r>
              <a:rPr lang="en-GB" altLang="en-US"/>
              <a:t>Finally, the cake mixture can be baked and eaten.</a:t>
            </a:r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The Coolest Cooler</a:t>
            </a:r>
            <a:endParaRPr lang="pl-PL" altLang="en-US"/>
          </a:p>
        </p:txBody>
      </p:sp>
      <p:pic>
        <p:nvPicPr>
          <p:cNvPr id="7173" name="Picture 5" descr="coolest cool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/>
              <a:t>We need 6 ingredients to bring our new ideas to life.</a:t>
            </a:r>
          </a:p>
          <a:p>
            <a:pPr>
              <a:lnSpc>
                <a:spcPct val="90000"/>
              </a:lnSpc>
            </a:pPr>
            <a:r>
              <a:rPr lang="en-GB" altLang="en-US"/>
              <a:t>Confidence</a:t>
            </a:r>
          </a:p>
          <a:p>
            <a:pPr>
              <a:lnSpc>
                <a:spcPct val="90000"/>
              </a:lnSpc>
            </a:pPr>
            <a:r>
              <a:rPr lang="en-GB" altLang="en-US"/>
              <a:t>Passion</a:t>
            </a:r>
          </a:p>
          <a:p>
            <a:pPr>
              <a:lnSpc>
                <a:spcPct val="90000"/>
              </a:lnSpc>
            </a:pPr>
            <a:r>
              <a:rPr lang="en-GB" altLang="en-US"/>
              <a:t>Persuasion</a:t>
            </a:r>
          </a:p>
          <a:p>
            <a:pPr>
              <a:lnSpc>
                <a:spcPct val="90000"/>
              </a:lnSpc>
            </a:pPr>
            <a:r>
              <a:rPr lang="en-GB" altLang="en-US"/>
              <a:t>Organisation</a:t>
            </a:r>
          </a:p>
          <a:p>
            <a:pPr>
              <a:lnSpc>
                <a:spcPct val="90000"/>
              </a:lnSpc>
            </a:pPr>
            <a:r>
              <a:rPr lang="en-GB" altLang="en-US"/>
              <a:t>Funding</a:t>
            </a:r>
          </a:p>
          <a:p>
            <a:pPr>
              <a:lnSpc>
                <a:spcPct val="90000"/>
              </a:lnSpc>
            </a:pPr>
            <a:r>
              <a:rPr lang="en-GB" altLang="en-US"/>
              <a:t>Marketing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Let the honey flow!</a:t>
            </a:r>
            <a:endParaRPr lang="pl-PL" alt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8197" name="Picture 5" descr="flow-hive-300x2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Confidence is important.</a:t>
            </a:r>
          </a:p>
          <a:p>
            <a:r>
              <a:rPr lang="en-GB" altLang="en-US" dirty="0"/>
              <a:t>The person who has come up with the new idea must believe in it.</a:t>
            </a:r>
          </a:p>
          <a:p>
            <a:r>
              <a:rPr lang="en-GB" altLang="en-US" dirty="0"/>
              <a:t>Passion is also important.</a:t>
            </a:r>
          </a:p>
          <a:p>
            <a:r>
              <a:rPr lang="en-GB" altLang="en-US" dirty="0"/>
              <a:t>It takes a lot of hard work to bring a new idea to life. </a:t>
            </a:r>
          </a:p>
          <a:p>
            <a:r>
              <a:rPr lang="en-GB" altLang="en-US" dirty="0"/>
              <a:t>Passionate people work </a:t>
            </a:r>
            <a:r>
              <a:rPr lang="en-GB" altLang="en-US" dirty="0" smtClean="0"/>
              <a:t>hard</a:t>
            </a:r>
            <a:r>
              <a:rPr lang="pl-PL" altLang="en-US" dirty="0" smtClean="0"/>
              <a:t> </a:t>
            </a:r>
            <a:r>
              <a:rPr lang="pl-PL" altLang="en-US" dirty="0" err="1" smtClean="0"/>
              <a:t>even</a:t>
            </a:r>
            <a:r>
              <a:rPr lang="pl-PL" altLang="en-US" dirty="0" smtClean="0"/>
              <a:t> </a:t>
            </a:r>
            <a:r>
              <a:rPr lang="pl-PL" altLang="en-US" dirty="0" err="1" smtClean="0"/>
              <a:t>when</a:t>
            </a:r>
            <a:r>
              <a:rPr lang="pl-PL" altLang="en-US" dirty="0" smtClean="0"/>
              <a:t> </a:t>
            </a:r>
            <a:r>
              <a:rPr lang="pl-PL" altLang="en-US" dirty="0" err="1" smtClean="0"/>
              <a:t>there</a:t>
            </a:r>
            <a:r>
              <a:rPr lang="pl-PL" altLang="en-US" dirty="0" smtClean="0"/>
              <a:t> </a:t>
            </a:r>
            <a:r>
              <a:rPr lang="pl-PL" altLang="en-US" dirty="0" err="1" smtClean="0"/>
              <a:t>is</a:t>
            </a:r>
            <a:r>
              <a:rPr lang="pl-PL" altLang="en-US" dirty="0" smtClean="0"/>
              <a:t> no </a:t>
            </a:r>
            <a:r>
              <a:rPr lang="pl-PL" altLang="en-US" dirty="0" err="1" smtClean="0"/>
              <a:t>guarantee</a:t>
            </a:r>
            <a:r>
              <a:rPr lang="pl-PL" altLang="en-US" dirty="0" smtClean="0"/>
              <a:t> of </a:t>
            </a:r>
            <a:r>
              <a:rPr lang="pl-PL" altLang="en-US" dirty="0" err="1" smtClean="0"/>
              <a:t>any</a:t>
            </a:r>
            <a:r>
              <a:rPr lang="pl-PL" altLang="en-US" dirty="0" smtClean="0"/>
              <a:t> </a:t>
            </a:r>
            <a:r>
              <a:rPr lang="pl-PL" altLang="en-US" dirty="0" err="1" smtClean="0"/>
              <a:t>reward</a:t>
            </a:r>
            <a:r>
              <a:rPr lang="en-GB" altLang="en-US" dirty="0" smtClean="0"/>
              <a:t>.</a:t>
            </a:r>
            <a:endParaRPr lang="pl-PL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 novel card game…</a:t>
            </a:r>
            <a:endParaRPr lang="pl-PL" altLang="en-US"/>
          </a:p>
        </p:txBody>
      </p:sp>
      <p:pic>
        <p:nvPicPr>
          <p:cNvPr id="9221" name="Picture 5" descr="exploding kitte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No man is an island.</a:t>
            </a:r>
          </a:p>
          <a:p>
            <a:r>
              <a:rPr lang="en-GB" altLang="en-US"/>
              <a:t>If you have a good idea then you must persuade other people that your idea is worthwhile.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Trust me, I’m a businessman</a:t>
            </a:r>
            <a:endParaRPr lang="pl-PL" altLang="en-US"/>
          </a:p>
        </p:txBody>
      </p:sp>
      <p:pic>
        <p:nvPicPr>
          <p:cNvPr id="10245" name="Picture 5" descr="Image result for best crowdfunding ide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535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Organisation is underrated.</a:t>
            </a:r>
          </a:p>
          <a:p>
            <a:r>
              <a:rPr lang="en-GB" altLang="en-US"/>
              <a:t>People who are disorganised find it difficult to focus.</a:t>
            </a:r>
          </a:p>
          <a:p>
            <a:r>
              <a:rPr lang="en-GB" altLang="en-US"/>
              <a:t>Good organisation provides the structure that people need to thrive.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 textile bike lock!</a:t>
            </a:r>
            <a:endParaRPr lang="pl-PL" altLang="en-US"/>
          </a:p>
        </p:txBody>
      </p:sp>
      <p:pic>
        <p:nvPicPr>
          <p:cNvPr id="11269" name="Picture 5" descr="Projec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People who bring good ideas to life may be entirely self funded.</a:t>
            </a:r>
          </a:p>
          <a:p>
            <a:r>
              <a:rPr lang="en-GB" altLang="en-US"/>
              <a:t>However, many people can’t afford to do this.</a:t>
            </a:r>
          </a:p>
          <a:p>
            <a:r>
              <a:rPr lang="en-GB" altLang="en-US"/>
              <a:t>They may form a business partnership or borrow money, but there are other options.</a:t>
            </a:r>
          </a:p>
          <a:p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Herbert – a wall garden for your kitchen!</a:t>
            </a:r>
            <a:endParaRPr lang="pl-PL" altLang="en-US" sz="4000"/>
          </a:p>
        </p:txBody>
      </p:sp>
      <p:pic>
        <p:nvPicPr>
          <p:cNvPr id="12293" name="Picture 5" descr="Projec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Crowdfunding is a form of funding for people with ideas that have the potential to capture the imagination of the general public.</a:t>
            </a:r>
          </a:p>
          <a:p>
            <a:r>
              <a:rPr lang="en-GB" altLang="en-US"/>
              <a:t>In most cases, a large crowd is required to fund the idea.</a:t>
            </a:r>
            <a:endParaRPr lang="pl-PL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Why not?</a:t>
            </a:r>
            <a:endParaRPr lang="pl-PL" altLang="en-US"/>
          </a:p>
        </p:txBody>
      </p:sp>
      <p:pic>
        <p:nvPicPr>
          <p:cNvPr id="13317" name="Picture 5" descr="Project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Crowdfunding</a:t>
            </a:r>
            <a:endParaRPr lang="pl-PL" altLang="en-US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In most cases the idea is funded by many small contributions.</a:t>
            </a:r>
          </a:p>
          <a:p>
            <a:r>
              <a:rPr lang="en-GB" altLang="en-US"/>
              <a:t>Most </a:t>
            </a:r>
            <a:r>
              <a:rPr lang="en-GB" altLang="en-US" i="1"/>
              <a:t>backers</a:t>
            </a:r>
            <a:r>
              <a:rPr lang="en-GB" altLang="en-US"/>
              <a:t> only make small contributions (5 dollars) so they are rewarded with a thank you.</a:t>
            </a:r>
            <a:endParaRPr lang="pl-PL" alt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Tea from Nepal</a:t>
            </a:r>
            <a:endParaRPr lang="pl-PL" altLang="en-US"/>
          </a:p>
        </p:txBody>
      </p:sp>
      <p:pic>
        <p:nvPicPr>
          <p:cNvPr id="14341" name="Picture 5" descr="Tea from Nepal: The Best Kept Secret In The Tea Industry project video thumbn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Crowdfunding</a:t>
            </a:r>
            <a:endParaRPr lang="pl-PL" alt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/>
              <a:t>Backers who make larger contributions are rewarded with samples of the product that they are funding.</a:t>
            </a:r>
          </a:p>
          <a:p>
            <a:r>
              <a:rPr lang="en-GB" altLang="en-US"/>
              <a:t>The most generous backers will receive large volumes of the product for resale purposes.</a:t>
            </a:r>
            <a:endParaRPr lang="pl-PL" alt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/>
              <a:t>A desperate message…</a:t>
            </a:r>
            <a:endParaRPr lang="pl-PL" altLang="en-US"/>
          </a:p>
        </p:txBody>
      </p:sp>
      <p:pic>
        <p:nvPicPr>
          <p:cNvPr id="15365" name="Picture 5" descr="Crazy Crowdfunding Projects, how do I 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820737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>
                <a:solidFill>
                  <a:srgbClr val="000000"/>
                </a:solidFill>
              </a:rPr>
              <a:t>Crowdfunding</a:t>
            </a:r>
            <a:endParaRPr lang="en-US" altLang="en-US" dirty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altLang="en-US" dirty="0"/>
              <a:t>Not every crowdfunding project will produce a physical product.</a:t>
            </a:r>
          </a:p>
          <a:p>
            <a:r>
              <a:rPr lang="en-GB" altLang="en-US" dirty="0"/>
              <a:t>Backers who support movie projects may be rewarded with free tickets to the premiere.</a:t>
            </a:r>
          </a:p>
          <a:p>
            <a:r>
              <a:rPr lang="en-GB" altLang="en-US" dirty="0"/>
              <a:t>But what if the project fails?</a:t>
            </a:r>
            <a:endParaRPr lang="pl-PL" alt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HELLO…is it me you’re looking for?</a:t>
            </a:r>
            <a:endParaRPr lang="pl-PL" altLang="en-US" sz="4000"/>
          </a:p>
        </p:txBody>
      </p:sp>
      <p:pic>
        <p:nvPicPr>
          <p:cNvPr id="16389" name="Picture 5" descr="Crazy Crowdfunding Projects, lionel richie's head at bestival 2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/>
              <a:t>Voicemail message from Heisenberg…</a:t>
            </a:r>
            <a:endParaRPr lang="pl-PL" altLang="en-US" sz="4000"/>
          </a:p>
        </p:txBody>
      </p:sp>
      <p:pic>
        <p:nvPicPr>
          <p:cNvPr id="17413" name="Picture 5" descr="Crazy Crowdfunding Projects, UC promises bryan cranston voicemai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537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pl-PL" altLang="en-US"/>
              <a:t>Please fix my tooth...</a:t>
            </a:r>
          </a:p>
        </p:txBody>
      </p:sp>
      <p:pic>
        <p:nvPicPr>
          <p:cNvPr id="18437" name="Picture 5" descr="Crazy Crowdfunding Projects, broken too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8207375" cy="446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575</Words>
  <Application>Microsoft Office PowerPoint</Application>
  <PresentationFormat>Pokaz na ekranie (4:3)</PresentationFormat>
  <Paragraphs>77</Paragraphs>
  <Slides>31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2" baseType="lpstr">
      <vt:lpstr>Default Design</vt:lpstr>
      <vt:lpstr>Crowdfunding</vt:lpstr>
      <vt:lpstr>Crowdfunding</vt:lpstr>
      <vt:lpstr>Crowdfunding Worldwide</vt:lpstr>
      <vt:lpstr>Crowdfunding</vt:lpstr>
      <vt:lpstr>Crowdfunding made easy!</vt:lpstr>
      <vt:lpstr>Crowdfunding</vt:lpstr>
      <vt:lpstr>Every fundraiser should look at this!</vt:lpstr>
      <vt:lpstr>Crowdfunding</vt:lpstr>
      <vt:lpstr>Soylent Drink</vt:lpstr>
      <vt:lpstr>Crowdfunding</vt:lpstr>
      <vt:lpstr>The Coolest Cooler</vt:lpstr>
      <vt:lpstr>Crowdfunding</vt:lpstr>
      <vt:lpstr>Let the honey flow!</vt:lpstr>
      <vt:lpstr>Crowdfunding</vt:lpstr>
      <vt:lpstr>A novel card game…</vt:lpstr>
      <vt:lpstr>Crowdfunding</vt:lpstr>
      <vt:lpstr>Trust me, I’m a businessman</vt:lpstr>
      <vt:lpstr>Crowdfunding</vt:lpstr>
      <vt:lpstr>A textile bike lock!</vt:lpstr>
      <vt:lpstr>Crowdfunding</vt:lpstr>
      <vt:lpstr>Herbert – a wall garden for your kitchen!</vt:lpstr>
      <vt:lpstr>Crowdfunding</vt:lpstr>
      <vt:lpstr>Why not?</vt:lpstr>
      <vt:lpstr>Crowdfunding</vt:lpstr>
      <vt:lpstr>Tea from Nepal</vt:lpstr>
      <vt:lpstr>Crowdfunding</vt:lpstr>
      <vt:lpstr>A desperate message…</vt:lpstr>
      <vt:lpstr>Crowdfunding</vt:lpstr>
      <vt:lpstr>HELLO…is it me you’re looking for?</vt:lpstr>
      <vt:lpstr>Voicemail message from Heisenberg…</vt:lpstr>
      <vt:lpstr>Please fix my tooth...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Kickstarter</dc:title>
  <dc:creator>DS</dc:creator>
  <cp:lastModifiedBy>Jo</cp:lastModifiedBy>
  <cp:revision>10</cp:revision>
  <dcterms:created xsi:type="dcterms:W3CDTF">2017-02-14T12:22:43Z</dcterms:created>
  <dcterms:modified xsi:type="dcterms:W3CDTF">2022-02-16T15:22:55Z</dcterms:modified>
</cp:coreProperties>
</file>