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345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346" r:id="rId14"/>
    <p:sldId id="347" r:id="rId15"/>
    <p:sldId id="268" r:id="rId16"/>
    <p:sldId id="348" r:id="rId17"/>
    <p:sldId id="270" r:id="rId18"/>
    <p:sldId id="271" r:id="rId19"/>
    <p:sldId id="272" r:id="rId20"/>
    <p:sldId id="273" r:id="rId21"/>
    <p:sldId id="274" r:id="rId22"/>
    <p:sldId id="275" r:id="rId23"/>
    <p:sldId id="349" r:id="rId24"/>
    <p:sldId id="276" r:id="rId25"/>
    <p:sldId id="277" r:id="rId26"/>
    <p:sldId id="278" r:id="rId27"/>
    <p:sldId id="279" r:id="rId28"/>
    <p:sldId id="280" r:id="rId29"/>
    <p:sldId id="281" r:id="rId30"/>
    <p:sldId id="350" r:id="rId31"/>
    <p:sldId id="282" r:id="rId32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64" d="100"/>
          <a:sy n="64" d="100"/>
        </p:scale>
        <p:origin x="-108" y="-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pl-P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0768-9492-4FFE-93C6-7F9052BF6313}" type="datetimeFigureOut">
              <a:rPr lang="pl-PL" smtClean="0"/>
              <a:t>22-04-2021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7B4C9-E43C-4129-800E-1D7D368BA9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1778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0768-9492-4FFE-93C6-7F9052BF6313}" type="datetimeFigureOut">
              <a:rPr lang="pl-PL" smtClean="0"/>
              <a:t>22-04-2021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7B4C9-E43C-4129-800E-1D7D368BA9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96109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0768-9492-4FFE-93C6-7F9052BF6313}" type="datetimeFigureOut">
              <a:rPr lang="pl-PL" smtClean="0"/>
              <a:t>22-04-2021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7B4C9-E43C-4129-800E-1D7D368BA9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77537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0768-9492-4FFE-93C6-7F9052BF6313}" type="datetimeFigureOut">
              <a:rPr lang="pl-PL" smtClean="0"/>
              <a:t>22-04-2021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7B4C9-E43C-4129-800E-1D7D368BA9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78186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0768-9492-4FFE-93C6-7F9052BF6313}" type="datetimeFigureOut">
              <a:rPr lang="pl-PL" smtClean="0"/>
              <a:t>22-04-2021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7B4C9-E43C-4129-800E-1D7D368BA9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9628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0768-9492-4FFE-93C6-7F9052BF6313}" type="datetimeFigureOut">
              <a:rPr lang="pl-PL" smtClean="0"/>
              <a:t>22-04-2021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7B4C9-E43C-4129-800E-1D7D368BA9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57136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0768-9492-4FFE-93C6-7F9052BF6313}" type="datetimeFigureOut">
              <a:rPr lang="pl-PL" smtClean="0"/>
              <a:t>22-04-2021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7B4C9-E43C-4129-800E-1D7D368BA9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49968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0768-9492-4FFE-93C6-7F9052BF6313}" type="datetimeFigureOut">
              <a:rPr lang="pl-PL" smtClean="0"/>
              <a:t>22-04-2021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7B4C9-E43C-4129-800E-1D7D368BA9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40759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0768-9492-4FFE-93C6-7F9052BF6313}" type="datetimeFigureOut">
              <a:rPr lang="pl-PL" smtClean="0"/>
              <a:t>22-04-2021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7B4C9-E43C-4129-800E-1D7D368BA9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8485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0768-9492-4FFE-93C6-7F9052BF6313}" type="datetimeFigureOut">
              <a:rPr lang="pl-PL" smtClean="0"/>
              <a:t>22-04-2021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7B4C9-E43C-4129-800E-1D7D368BA9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18623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0768-9492-4FFE-93C6-7F9052BF6313}" type="datetimeFigureOut">
              <a:rPr lang="pl-PL" smtClean="0"/>
              <a:t>22-04-2021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7B4C9-E43C-4129-800E-1D7D368BA9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69466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C0768-9492-4FFE-93C6-7F9052BF6313}" type="datetimeFigureOut">
              <a:rPr lang="pl-PL" smtClean="0"/>
              <a:t>22-04-2021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17B4C9-E43C-4129-800E-1D7D368BA91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46209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Art</a:t>
            </a:r>
            <a:endParaRPr lang="pl-PL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244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ost Famous Paintings in Art History Of All Time Rank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11" y="129093"/>
            <a:ext cx="11736593" cy="664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54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Art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What is art?</a:t>
            </a:r>
          </a:p>
          <a:p>
            <a:r>
              <a:rPr lang="pl-PL" dirty="0" smtClean="0"/>
              <a:t>Can anyone be an artist?</a:t>
            </a:r>
          </a:p>
          <a:p>
            <a:r>
              <a:rPr lang="pl-PL" dirty="0" smtClean="0"/>
              <a:t>Does art have to mean something?</a:t>
            </a:r>
          </a:p>
          <a:p>
            <a:r>
              <a:rPr lang="pl-PL" dirty="0" smtClean="0"/>
              <a:t>Is art important?</a:t>
            </a:r>
          </a:p>
          <a:p>
            <a:r>
              <a:rPr lang="pl-PL" dirty="0" smtClean="0"/>
              <a:t>What is a concrete jungle?</a:t>
            </a:r>
          </a:p>
          <a:p>
            <a:r>
              <a:rPr lang="pl-PL" dirty="0" smtClean="0"/>
              <a:t>Do our surroundings change us?</a:t>
            </a:r>
          </a:p>
          <a:p>
            <a:r>
              <a:rPr lang="pl-PL" dirty="0" smtClean="0"/>
              <a:t>Why are some works of art so expensive?</a:t>
            </a:r>
          </a:p>
          <a:p>
            <a:r>
              <a:rPr lang="pl-PL" dirty="0" smtClean="0"/>
              <a:t>What is kitsch and why do some people hate it so much?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17462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illy Family Portrait with mustaches | Family humor, Family portraits,  Photograph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41" y="215153"/>
            <a:ext cx="11650532" cy="649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54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Art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 smtClean="0"/>
              <a:t>The first painting in this lesson is called </a:t>
            </a:r>
            <a:r>
              <a:rPr lang="pl-PL" i="1" dirty="0" smtClean="0"/>
              <a:t>Starry Night.</a:t>
            </a:r>
          </a:p>
          <a:p>
            <a:r>
              <a:rPr lang="pl-PL" dirty="0" smtClean="0"/>
              <a:t>It was painted by Vincent van Gogh in 1889.</a:t>
            </a:r>
          </a:p>
          <a:p>
            <a:r>
              <a:rPr lang="pl-PL" dirty="0" smtClean="0"/>
              <a:t>We can use it to answer our first question: What is art?</a:t>
            </a:r>
          </a:p>
          <a:p>
            <a:r>
              <a:rPr lang="pl-PL" dirty="0" smtClean="0"/>
              <a:t>Art is anything that captures our imaginations.</a:t>
            </a:r>
          </a:p>
          <a:p>
            <a:r>
              <a:rPr lang="pl-PL" dirty="0" smtClean="0"/>
              <a:t>Art cannot be ordinary.</a:t>
            </a:r>
          </a:p>
          <a:p>
            <a:r>
              <a:rPr lang="pl-PL" dirty="0" smtClean="0"/>
              <a:t>If it is ordinary then it is not art.</a:t>
            </a:r>
          </a:p>
          <a:p>
            <a:r>
              <a:rPr lang="pl-PL" dirty="0" smtClean="0"/>
              <a:t>Art is like beauty, it is in the eye of the beholder.</a:t>
            </a:r>
          </a:p>
          <a:p>
            <a:r>
              <a:rPr lang="pl-PL" dirty="0" smtClean="0"/>
              <a:t>A picture or a painting of your family may be very precious to you but it will not mean very much to anyone else, art is like that.</a:t>
            </a:r>
          </a:p>
          <a:p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70451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arret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99697"/>
            <a:ext cx="11592910" cy="641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7436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Art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We all have certain ideas about the world.</a:t>
            </a:r>
          </a:p>
          <a:p>
            <a:r>
              <a:rPr lang="pl-PL" dirty="0" smtClean="0"/>
              <a:t>We expect artists to be eccentric.</a:t>
            </a:r>
          </a:p>
          <a:p>
            <a:r>
              <a:rPr lang="pl-PL" dirty="0" smtClean="0"/>
              <a:t>Perhaps even a little bit crazy sometimes.</a:t>
            </a:r>
          </a:p>
          <a:p>
            <a:r>
              <a:rPr lang="pl-PL" dirty="0" smtClean="0"/>
              <a:t>We expect them to be poor.</a:t>
            </a:r>
          </a:p>
          <a:p>
            <a:r>
              <a:rPr lang="pl-PL" dirty="0" smtClean="0"/>
              <a:t>Perhaps we expect them to live in attics and daydream like the poet in the painting.</a:t>
            </a:r>
          </a:p>
          <a:p>
            <a:r>
              <a:rPr lang="pl-PL" dirty="0" smtClean="0"/>
              <a:t>We don’t expect artists to be practical.</a:t>
            </a:r>
          </a:p>
          <a:p>
            <a:r>
              <a:rPr lang="pl-PL" dirty="0" smtClean="0"/>
              <a:t>We don’t expect them to have jobs.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048931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 descr="Rare Photo of Vincent van Gogh Likely Depicts the Artist's Brother | Smart  News | Smithsonian Magazin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6150" name="Picture 6" descr="A Rare Photograph of Vincent van Gogh Taken in 1886 | Vintage News Dail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396821"/>
            <a:ext cx="4445876" cy="6340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Vincent van Gogh - Self-Portrait 1889, painting analysis - art-vanGogh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414" y="396821"/>
            <a:ext cx="5060292" cy="6340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3134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Art</a:t>
            </a:r>
            <a:endParaRPr lang="pl-PL" dirty="0"/>
          </a:p>
        </p:txBody>
      </p:sp>
      <p:sp>
        <p:nvSpPr>
          <p:cNvPr id="4" name="AutoShape 2" descr="Rare Photo of Vincent van Gogh Likely Depicts the Artist's Brother | Smart  News | Smithsonian Magazine"/>
          <p:cNvSpPr>
            <a:spLocks noGrp="1" noChangeAspect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r>
              <a:rPr lang="pl-PL" dirty="0" smtClean="0"/>
              <a:t>Vincent van Gogh only sold a single painting in his lifetime.</a:t>
            </a:r>
          </a:p>
          <a:p>
            <a:r>
              <a:rPr lang="pl-PL" dirty="0" smtClean="0"/>
              <a:t>He was poor and unhappy.</a:t>
            </a:r>
          </a:p>
          <a:p>
            <a:r>
              <a:rPr lang="pl-PL" dirty="0" smtClean="0"/>
              <a:t>He painted </a:t>
            </a:r>
            <a:r>
              <a:rPr lang="pl-PL" i="1" dirty="0" smtClean="0"/>
              <a:t>Starry Night</a:t>
            </a:r>
            <a:r>
              <a:rPr lang="pl-PL" dirty="0" smtClean="0"/>
              <a:t> in an insane asylum.</a:t>
            </a:r>
          </a:p>
          <a:p>
            <a:r>
              <a:rPr lang="pl-PL" dirty="0" smtClean="0"/>
              <a:t>Naturally, he couldn’t paint while he was insane but it is safe to say that he wasn’t a normal person.</a:t>
            </a:r>
          </a:p>
          <a:p>
            <a:r>
              <a:rPr lang="pl-PL" dirty="0" smtClean="0"/>
              <a:t>He painted some of the most expensive paintings in the world.</a:t>
            </a:r>
          </a:p>
          <a:p>
            <a:r>
              <a:rPr lang="pl-PL" dirty="0" smtClean="0"/>
              <a:t>In 1987 a famous van Gogh called Sunflowers sold for $ 39,850,000.</a:t>
            </a:r>
          </a:p>
          <a:p>
            <a:r>
              <a:rPr lang="pl-PL" dirty="0" smtClean="0"/>
              <a:t>Why is his work admired in modern times?</a:t>
            </a:r>
          </a:p>
          <a:p>
            <a:r>
              <a:rPr lang="pl-PL" dirty="0" smtClean="0"/>
              <a:t>Why was it ignored while the artist was still alive?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80987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27 Lascaux, France cave paintings ideas | cave paintings, prehistoric cave  paintings, lascaux ca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331" y="231228"/>
            <a:ext cx="4445876" cy="641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Lascaux hand paintings (17000 years old) : interestingasfu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373" y="231228"/>
            <a:ext cx="6873765" cy="641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66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Art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 smtClean="0"/>
              <a:t>Can anyone be an artist?</a:t>
            </a:r>
          </a:p>
          <a:p>
            <a:r>
              <a:rPr lang="pl-PL" dirty="0" smtClean="0"/>
              <a:t>The answer is yes!</a:t>
            </a:r>
          </a:p>
          <a:p>
            <a:r>
              <a:rPr lang="pl-PL" dirty="0" smtClean="0"/>
              <a:t>People created art long before they could read or write.</a:t>
            </a:r>
          </a:p>
          <a:p>
            <a:r>
              <a:rPr lang="pl-PL" dirty="0" smtClean="0"/>
              <a:t>The cave paintings at Lascaux in France have been examined.</a:t>
            </a:r>
          </a:p>
          <a:p>
            <a:r>
              <a:rPr lang="pl-PL" dirty="0" smtClean="0"/>
              <a:t>Experts tell us that they were painted between 15,000 and 17,000 years before the time of Christ.</a:t>
            </a:r>
          </a:p>
          <a:p>
            <a:r>
              <a:rPr lang="pl-PL" dirty="0" smtClean="0"/>
              <a:t>As we said before, art cannot be ordinary.</a:t>
            </a:r>
          </a:p>
          <a:p>
            <a:r>
              <a:rPr lang="pl-PL" dirty="0" smtClean="0"/>
              <a:t>The Lascaux cave paintings are a celebration of humanity, we can hunt with bows and arrows and we can also use our hands to make things.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030346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24 Of The Creepiest Kids Drawings E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20" y="273269"/>
            <a:ext cx="11584480" cy="6384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829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24 Of The Creepiest Kids Drawings E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290" y="231229"/>
            <a:ext cx="11582400" cy="6432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659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hildren's Drawings | Scary Pictures | Scary For Ki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48" y="273268"/>
            <a:ext cx="11655973" cy="6306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986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Art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 smtClean="0"/>
              <a:t>Almost all children draw.</a:t>
            </a:r>
          </a:p>
          <a:p>
            <a:r>
              <a:rPr lang="pl-PL" dirty="0" smtClean="0"/>
              <a:t>Boys tend to draw quite carelessly.</a:t>
            </a:r>
          </a:p>
          <a:p>
            <a:r>
              <a:rPr lang="pl-PL" dirty="0" smtClean="0"/>
              <a:t>They usually use far fewer colours than girls.</a:t>
            </a:r>
          </a:p>
          <a:p>
            <a:r>
              <a:rPr lang="pl-PL" dirty="0" smtClean="0"/>
              <a:t>They portray movement in their drawings.</a:t>
            </a:r>
          </a:p>
          <a:p>
            <a:r>
              <a:rPr lang="pl-PL" dirty="0" smtClean="0"/>
              <a:t>Girls tend to be more careful when they draw.</a:t>
            </a:r>
          </a:p>
          <a:p>
            <a:r>
              <a:rPr lang="pl-PL" dirty="0" smtClean="0"/>
              <a:t>They usually use more colours and they like symmetry.</a:t>
            </a:r>
          </a:p>
          <a:p>
            <a:r>
              <a:rPr lang="pl-PL" dirty="0" smtClean="0"/>
              <a:t>They draw buildings and landscapes far more </a:t>
            </a:r>
            <a:r>
              <a:rPr lang="pl-PL" dirty="0" err="1" smtClean="0"/>
              <a:t>often</a:t>
            </a:r>
            <a:r>
              <a:rPr lang="pl-PL" dirty="0" smtClean="0"/>
              <a:t> </a:t>
            </a:r>
            <a:r>
              <a:rPr lang="pl-PL" dirty="0" smtClean="0"/>
              <a:t>th</a:t>
            </a:r>
            <a:r>
              <a:rPr lang="en-GB" smtClean="0"/>
              <a:t>a</a:t>
            </a:r>
            <a:r>
              <a:rPr lang="pl-PL" smtClean="0"/>
              <a:t>n </a:t>
            </a:r>
            <a:r>
              <a:rPr lang="pl-PL" dirty="0" smtClean="0"/>
              <a:t>boys.</a:t>
            </a:r>
          </a:p>
          <a:p>
            <a:r>
              <a:rPr lang="pl-PL" dirty="0" smtClean="0"/>
              <a:t>They tend to fill the page, they plan and finish their drawings with care.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2651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amien Hirst Paintings and Art as the Artists Turns 50 | Ti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59" y="283779"/>
            <a:ext cx="11645462" cy="6442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732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Art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Does art have to mean something?</a:t>
            </a:r>
          </a:p>
          <a:p>
            <a:r>
              <a:rPr lang="pl-PL" dirty="0" smtClean="0"/>
              <a:t>There is no simple answer to this question.</a:t>
            </a:r>
          </a:p>
          <a:p>
            <a:r>
              <a:rPr lang="pl-PL" dirty="0" smtClean="0"/>
              <a:t>But art and the purpose of art certainly changed forever in the nineteenth century for a simple technical reason.</a:t>
            </a:r>
          </a:p>
          <a:p>
            <a:r>
              <a:rPr lang="pl-PL" dirty="0" smtClean="0"/>
              <a:t>Photography was invented in the nineteenth century.</a:t>
            </a:r>
          </a:p>
          <a:p>
            <a:r>
              <a:rPr lang="pl-PL" dirty="0" smtClean="0"/>
              <a:t>The camera can capture an image far more accurately than any artist.</a:t>
            </a:r>
          </a:p>
          <a:p>
            <a:r>
              <a:rPr lang="pl-PL" dirty="0" smtClean="0"/>
              <a:t>After the invention of photography, the focus of art switched from recording and admiring to interpretation.</a:t>
            </a:r>
          </a:p>
          <a:p>
            <a:r>
              <a:rPr lang="pl-PL" dirty="0" smtClean="0"/>
              <a:t>Does </a:t>
            </a:r>
            <a:r>
              <a:rPr lang="pl-PL" i="1" dirty="0" smtClean="0"/>
              <a:t>The Dream </a:t>
            </a:r>
            <a:r>
              <a:rPr lang="pl-PL" dirty="0" smtClean="0"/>
              <a:t>by Damien Hirst mean something to you?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9503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5 Weird &amp; Crazy Technology Products That Will Simply Blow Your Mind Aw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496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Art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Is art important?</a:t>
            </a:r>
          </a:p>
          <a:p>
            <a:r>
              <a:rPr lang="pl-PL" dirty="0" smtClean="0"/>
              <a:t>Could you live without music?</a:t>
            </a:r>
          </a:p>
          <a:p>
            <a:r>
              <a:rPr lang="pl-PL" dirty="0" smtClean="0"/>
              <a:t>I think that we have answered that question!</a:t>
            </a:r>
          </a:p>
          <a:p>
            <a:r>
              <a:rPr lang="pl-PL" dirty="0" smtClean="0"/>
              <a:t>Art can certainly move us, if we don’t see it as art then it isn’t art to us.</a:t>
            </a:r>
          </a:p>
          <a:p>
            <a:r>
              <a:rPr lang="pl-PL" dirty="0" smtClean="0"/>
              <a:t>Art represents the best of us.</a:t>
            </a:r>
          </a:p>
          <a:p>
            <a:r>
              <a:rPr lang="pl-PL" dirty="0" smtClean="0"/>
              <a:t>Unlike technology, art is accessible.</a:t>
            </a:r>
          </a:p>
          <a:p>
            <a:r>
              <a:rPr lang="pl-PL" dirty="0" smtClean="0"/>
              <a:t>We can all be inspired by technology but very few of us can understand how it works.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54100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Monster Building, Hong Kong - inside the concrete jungle - Daily Travel Pi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61" y="275950"/>
            <a:ext cx="11435255" cy="6366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3720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Art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Concrete jungles are not welcoming places.</a:t>
            </a:r>
          </a:p>
          <a:p>
            <a:r>
              <a:rPr lang="pl-PL" dirty="0" smtClean="0"/>
              <a:t>They lack everything that people need.</a:t>
            </a:r>
          </a:p>
          <a:p>
            <a:r>
              <a:rPr lang="pl-PL" dirty="0" smtClean="0"/>
              <a:t>Sunlight, pleasant views and meeting places.</a:t>
            </a:r>
          </a:p>
          <a:p>
            <a:r>
              <a:rPr lang="pl-PL" dirty="0" smtClean="0"/>
              <a:t>They are impersonal.</a:t>
            </a:r>
          </a:p>
          <a:p>
            <a:r>
              <a:rPr lang="pl-PL" dirty="0" smtClean="0"/>
              <a:t>Their scale feels wrong.</a:t>
            </a:r>
          </a:p>
          <a:p>
            <a:r>
              <a:rPr lang="pl-PL" dirty="0" smtClean="0"/>
              <a:t>They lack a focal point.</a:t>
            </a:r>
          </a:p>
          <a:p>
            <a:r>
              <a:rPr lang="pl-PL" dirty="0" smtClean="0"/>
              <a:t>Why are so many people forced to live in concrete jungles?</a:t>
            </a:r>
          </a:p>
          <a:p>
            <a:r>
              <a:rPr lang="pl-PL" dirty="0" smtClean="0"/>
              <a:t>Do ugly surroundings bring out the worst in us?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70260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25 of the Most Beautiful Villages in the World | Road Affai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41" y="231228"/>
            <a:ext cx="11477297" cy="6463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80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0 Stunning Greek Island Hotels We're Obsessed With | Jetset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07" y="220717"/>
            <a:ext cx="11719034" cy="6484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924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Art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How do you feel as you look at the villages in the previous two slides?</a:t>
            </a:r>
          </a:p>
          <a:p>
            <a:r>
              <a:rPr lang="pl-PL" dirty="0" smtClean="0"/>
              <a:t>Are they welcoming places?</a:t>
            </a:r>
          </a:p>
          <a:p>
            <a:r>
              <a:rPr lang="pl-PL" dirty="0" smtClean="0"/>
              <a:t>Architecture and town planning involve technical and financial considerations but is there any room for artistry in the modern world?</a:t>
            </a:r>
          </a:p>
          <a:p>
            <a:r>
              <a:rPr lang="pl-PL" dirty="0" smtClean="0"/>
              <a:t>A cheerful, attractive colour scheme costs the same as a dull, depressing one.</a:t>
            </a:r>
          </a:p>
          <a:p>
            <a:r>
              <a:rPr lang="pl-PL" dirty="0" smtClean="0"/>
              <a:t>Can you think of an attractive building in your area?</a:t>
            </a:r>
          </a:p>
          <a:p>
            <a:r>
              <a:rPr lang="pl-PL" dirty="0" smtClean="0"/>
              <a:t>What do you like about it?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02557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theby's Stakeholders vote on plan to go private by end of 2019 and  approve acquisition deal - Art Insi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310" y="178676"/>
            <a:ext cx="11561380" cy="6495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91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Art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It is difficult to say why some works of art are so expensive.</a:t>
            </a:r>
          </a:p>
          <a:p>
            <a:r>
              <a:rPr lang="pl-PL" dirty="0" smtClean="0"/>
              <a:t>Part of the reason is that expensive works of art are sold in auctions.</a:t>
            </a:r>
          </a:p>
          <a:p>
            <a:r>
              <a:rPr lang="pl-PL" dirty="0" smtClean="0"/>
              <a:t>The most prestigious auction house in the world is called Sotheby’s.</a:t>
            </a:r>
          </a:p>
          <a:p>
            <a:r>
              <a:rPr lang="pl-PL" dirty="0" smtClean="0"/>
              <a:t>Auctions introduce an element of competition to the act of purchasing a work of art.</a:t>
            </a:r>
          </a:p>
          <a:p>
            <a:r>
              <a:rPr lang="pl-PL" dirty="0" smtClean="0"/>
              <a:t>By definition, there can only be one winner in an auction.</a:t>
            </a:r>
          </a:p>
          <a:p>
            <a:r>
              <a:rPr lang="pl-PL" dirty="0" smtClean="0"/>
              <a:t>Billionaires don’t like to lose so they may be tempted to pay a lot of extra money for a painting just to beat their rivals.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28627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ockefeller Rothko | GEORGE THORNTON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655" y="231228"/>
            <a:ext cx="8744607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63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Art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 smtClean="0"/>
              <a:t>The painting in the slide above was informally known as the </a:t>
            </a:r>
            <a:r>
              <a:rPr lang="pl-PL" i="1" dirty="0" smtClean="0"/>
              <a:t>Rockefeller Rothko (White Centre)</a:t>
            </a:r>
            <a:r>
              <a:rPr lang="pl-PL" dirty="0" smtClean="0"/>
              <a:t>.</a:t>
            </a:r>
          </a:p>
          <a:p>
            <a:r>
              <a:rPr lang="pl-PL" dirty="0" smtClean="0"/>
              <a:t>It sold for $73,000,000 in 2007.</a:t>
            </a:r>
          </a:p>
          <a:p>
            <a:r>
              <a:rPr lang="pl-PL" dirty="0" smtClean="0"/>
              <a:t>There were two reasons for this.</a:t>
            </a:r>
          </a:p>
          <a:p>
            <a:r>
              <a:rPr lang="pl-PL" dirty="0" smtClean="0"/>
              <a:t>One reason is that the painting was by a fashionable artist called Mark Rothko.</a:t>
            </a:r>
          </a:p>
          <a:p>
            <a:r>
              <a:rPr lang="pl-PL" dirty="0" smtClean="0"/>
              <a:t>Another reason is that the painting was owned by one of the richest men in the world, the painting had an unusual provenance or history.</a:t>
            </a:r>
          </a:p>
          <a:p>
            <a:r>
              <a:rPr lang="pl-PL" dirty="0" smtClean="0"/>
              <a:t>David Rockefeller paid less than $10,000 for the painting when he bought it in 1960!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73659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r Boot Sale - Organizacja Giełdy Jastrzębskiej umożliwiającej wyprzedaż  niepotrzebnych rzeczy i kupno ich za symboliczne kwoty - Petycjeonline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889" y="220718"/>
            <a:ext cx="6442841" cy="6421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Attic to auction: a timeline of the 'Lost Caravaggio' | The Art News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68" y="220719"/>
            <a:ext cx="4973473" cy="6421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4029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Q Puzzle 1000 el. THOMAS KINKADE 101 dalmatyńczyków (Disney) » sklep  GryPlanszowe.pl « puzzle dla dorosłych - cena, opin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310" y="315310"/>
            <a:ext cx="11561380" cy="6327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3812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Art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 smtClean="0"/>
              <a:t>Don’t worry if you think that you will never be able to afford a </a:t>
            </a:r>
            <a:r>
              <a:rPr lang="pl-PL" i="1" dirty="0" smtClean="0"/>
              <a:t>Picasso</a:t>
            </a:r>
            <a:r>
              <a:rPr lang="pl-PL" dirty="0" smtClean="0"/>
              <a:t>.</a:t>
            </a:r>
          </a:p>
          <a:p>
            <a:r>
              <a:rPr lang="pl-PL" dirty="0" smtClean="0"/>
              <a:t>Sometimes valuable art is found in people’s attics or sold for incredibly low prices in car boot sales.</a:t>
            </a:r>
          </a:p>
          <a:p>
            <a:r>
              <a:rPr lang="pl-PL" dirty="0" smtClean="0"/>
              <a:t>Finally, what do you think of our last painting?</a:t>
            </a:r>
          </a:p>
          <a:p>
            <a:r>
              <a:rPr lang="pl-PL" dirty="0" smtClean="0"/>
              <a:t>It is by Thomas Kinkade.</a:t>
            </a:r>
          </a:p>
          <a:p>
            <a:r>
              <a:rPr lang="pl-PL" dirty="0" smtClean="0"/>
              <a:t>Some people think that he was the </a:t>
            </a:r>
            <a:r>
              <a:rPr lang="pl-PL" i="1" dirty="0" smtClean="0"/>
              <a:t>King of Kitsch</a:t>
            </a:r>
            <a:r>
              <a:rPr lang="pl-PL" dirty="0" smtClean="0"/>
              <a:t>.</a:t>
            </a:r>
          </a:p>
          <a:p>
            <a:r>
              <a:rPr lang="pl-PL" dirty="0" smtClean="0"/>
              <a:t>Some art critics claimed that he produced stupid art for stupid people and that his massive popularity in America was proof that most Americans have terrible taste in art.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0335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1067</Words>
  <Application>Microsoft Office PowerPoint</Application>
  <PresentationFormat>Niestandardowy</PresentationFormat>
  <Paragraphs>109</Paragraphs>
  <Slides>31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31</vt:i4>
      </vt:variant>
    </vt:vector>
  </HeadingPairs>
  <TitlesOfParts>
    <vt:vector size="32" baseType="lpstr">
      <vt:lpstr>Office Theme</vt:lpstr>
      <vt:lpstr>Art</vt:lpstr>
      <vt:lpstr>Prezentacja programu PowerPoint</vt:lpstr>
      <vt:lpstr>Art</vt:lpstr>
      <vt:lpstr>Prezentacja programu PowerPoint</vt:lpstr>
      <vt:lpstr>Art</vt:lpstr>
      <vt:lpstr>Prezentacja programu PowerPoint</vt:lpstr>
      <vt:lpstr>Art</vt:lpstr>
      <vt:lpstr>Prezentacja programu PowerPoint</vt:lpstr>
      <vt:lpstr>Art</vt:lpstr>
      <vt:lpstr>Prezentacja programu PowerPoint</vt:lpstr>
      <vt:lpstr>Art</vt:lpstr>
      <vt:lpstr>Prezentacja programu PowerPoint</vt:lpstr>
      <vt:lpstr>Prezentacja programu PowerPoint</vt:lpstr>
      <vt:lpstr>Prezentacja programu PowerPoint</vt:lpstr>
      <vt:lpstr>Art</vt:lpstr>
      <vt:lpstr>Prezentacja programu PowerPoint</vt:lpstr>
      <vt:lpstr>Art</vt:lpstr>
      <vt:lpstr>Prezentacja programu PowerPoint</vt:lpstr>
      <vt:lpstr>Art</vt:lpstr>
      <vt:lpstr>Prezentacja programu PowerPoint</vt:lpstr>
      <vt:lpstr>Art</vt:lpstr>
      <vt:lpstr>Prezentacja programu PowerPoint</vt:lpstr>
      <vt:lpstr>Prezentacja programu PowerPoint</vt:lpstr>
      <vt:lpstr>Art</vt:lpstr>
      <vt:lpstr>Prezentacja programu PowerPoint</vt:lpstr>
      <vt:lpstr>Art</vt:lpstr>
      <vt:lpstr>Prezentacja programu PowerPoint</vt:lpstr>
      <vt:lpstr>Art</vt:lpstr>
      <vt:lpstr>Prezentacja programu PowerPoint</vt:lpstr>
      <vt:lpstr>Prezentacja programu PowerPoint</vt:lpstr>
      <vt:lpstr>Art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</dc:title>
  <dc:creator>User</dc:creator>
  <cp:lastModifiedBy>Jo</cp:lastModifiedBy>
  <cp:revision>17</cp:revision>
  <dcterms:created xsi:type="dcterms:W3CDTF">2021-04-21T07:49:30Z</dcterms:created>
  <dcterms:modified xsi:type="dcterms:W3CDTF">2021-04-22T18:23:54Z</dcterms:modified>
</cp:coreProperties>
</file>