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9" r:id="rId6"/>
    <p:sldId id="260" r:id="rId7"/>
    <p:sldId id="261" r:id="rId8"/>
    <p:sldId id="262" r:id="rId9"/>
    <p:sldId id="263" r:id="rId10"/>
    <p:sldId id="264" r:id="rId11"/>
    <p:sldId id="270" r:id="rId12"/>
    <p:sldId id="265" r:id="rId13"/>
    <p:sldId id="266" r:id="rId14"/>
    <p:sldId id="267" r:id="rId15"/>
    <p:sldId id="268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76748-092B-41F4-A5AA-C08F7D95184F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49695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C67D58-93AF-4228-B705-D02E08E7ADC7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880585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DD7D4-C59F-4EB1-95B6-F022B38935ED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992824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5336E7-CCE4-480B-B5C9-E3DEDC63BDDD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706847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D88E0-CA67-47F0-8AB5-B06F5B0D86C1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786018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888A7C-D99C-4790-971A-15B661E98EBE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903159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99BD93-5029-46F4-97F9-9BA995A0448E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447850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38BFF-B705-43F6-8E54-99BFA52EC581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05059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C6451-107F-4ACA-8B06-F06169A89076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164258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CD61AB-6C4F-4CEB-83ED-3960E4F81A4B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734320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8A6BA7-EEC0-45D7-8C97-13AA67899A9F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595148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/>
              <a:t>Click to edit Master text styles</a:t>
            </a:r>
          </a:p>
          <a:p>
            <a:pPr lvl="1"/>
            <a:r>
              <a:rPr lang="pl-PL" altLang="en-US"/>
              <a:t>Second level</a:t>
            </a:r>
          </a:p>
          <a:p>
            <a:pPr lvl="2"/>
            <a:r>
              <a:rPr lang="pl-PL" altLang="en-US"/>
              <a:t>Third level</a:t>
            </a:r>
          </a:p>
          <a:p>
            <a:pPr lvl="3"/>
            <a:r>
              <a:rPr lang="pl-PL" altLang="en-US"/>
              <a:t>Fourth level</a:t>
            </a:r>
          </a:p>
          <a:p>
            <a:pPr lvl="4"/>
            <a:r>
              <a:rPr lang="pl-PL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BF8744-0236-4384-9378-5C445C1266BD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Image result for Inside the crew compartment of a tank firing its gu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400"/>
              <a:t>As 1916 drew to a close, the British High Command realized that they could never defeat the German Army by conventional means.</a:t>
            </a:r>
          </a:p>
          <a:p>
            <a:pPr>
              <a:lnSpc>
                <a:spcPct val="90000"/>
              </a:lnSpc>
            </a:pPr>
            <a:r>
              <a:rPr lang="en-GB" altLang="en-US" sz="2400"/>
              <a:t>Their only hope lay in the development of wonder weapons.</a:t>
            </a:r>
          </a:p>
          <a:p>
            <a:pPr>
              <a:lnSpc>
                <a:spcPct val="90000"/>
              </a:lnSpc>
            </a:pPr>
            <a:r>
              <a:rPr lang="en-GB" altLang="en-US" sz="2400"/>
              <a:t>In September 1916, the British Army used a terrifying new weapon for the first time.</a:t>
            </a:r>
          </a:p>
          <a:p>
            <a:pPr>
              <a:lnSpc>
                <a:spcPct val="90000"/>
              </a:lnSpc>
            </a:pPr>
            <a:r>
              <a:rPr lang="en-GB" altLang="en-US" sz="2400"/>
              <a:t>For security reasons it was simply called a “tank”.</a:t>
            </a:r>
          </a:p>
          <a:p>
            <a:pPr>
              <a:lnSpc>
                <a:spcPct val="90000"/>
              </a:lnSpc>
            </a:pPr>
            <a:r>
              <a:rPr lang="en-GB" altLang="en-US" sz="2400"/>
              <a:t>Tanks have always inspired fear on the battlefield and the very first tanks were no exception.</a:t>
            </a:r>
          </a:p>
          <a:p>
            <a:pPr>
              <a:lnSpc>
                <a:spcPct val="90000"/>
              </a:lnSpc>
            </a:pPr>
            <a:endParaRPr lang="pl-PL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The first tanks were designed to cross the trenches.</a:t>
            </a:r>
          </a:p>
          <a:p>
            <a:r>
              <a:rPr lang="en-GB" altLang="en-US"/>
              <a:t>That is why they were so long and it also explains why the guns were positioned on the sides of the tank.</a:t>
            </a:r>
          </a:p>
          <a:p>
            <a:r>
              <a:rPr lang="en-GB" altLang="en-US"/>
              <a:t>These steel monsters were designed to straddle the German trenches and kill the soldiers trying to shelter inside them.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Image result for ww1 soldiers attacking a tan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The concept was ingenious on paper but the technological limitations of the time limited the tank as an effective weapon of war.</a:t>
            </a:r>
          </a:p>
          <a:p>
            <a:pPr>
              <a:lnSpc>
                <a:spcPct val="90000"/>
              </a:lnSpc>
            </a:pPr>
            <a:r>
              <a:rPr lang="en-GB" altLang="en-US"/>
              <a:t>For one thing, the early tanks were incredibly slow, difficult to steer and unreliable.</a:t>
            </a:r>
          </a:p>
          <a:p>
            <a:pPr>
              <a:lnSpc>
                <a:spcPct val="90000"/>
              </a:lnSpc>
            </a:pPr>
            <a:r>
              <a:rPr lang="en-GB" altLang="en-US"/>
              <a:t>Many of them never reached the German trenches.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The tanks of the Second World War were much faster.</a:t>
            </a:r>
          </a:p>
          <a:p>
            <a:r>
              <a:rPr lang="en-GB" altLang="en-US"/>
              <a:t>They were also far more reliable and easier to operate.</a:t>
            </a:r>
          </a:p>
          <a:p>
            <a:r>
              <a:rPr lang="en-GB" altLang="en-US"/>
              <a:t>However, the great drawback of the early tanks remained.</a:t>
            </a:r>
          </a:p>
          <a:p>
            <a:r>
              <a:rPr lang="en-GB" altLang="en-US"/>
              <a:t>The tank crews only had a very limited view of the battlefield.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Tank design has always involved many compromises.</a:t>
            </a:r>
          </a:p>
          <a:p>
            <a:r>
              <a:rPr lang="en-GB" altLang="en-US"/>
              <a:t>The most obvious feature of any tank is the gun.</a:t>
            </a:r>
          </a:p>
          <a:p>
            <a:r>
              <a:rPr lang="en-GB" altLang="en-US"/>
              <a:t>It sounds like a good idea to maximise the firepower of a tank.</a:t>
            </a:r>
          </a:p>
          <a:p>
            <a:r>
              <a:rPr lang="en-GB" altLang="en-US"/>
              <a:t>However, the performance requirements of the gun may not be clear.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Image result for the fog of w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800"/>
              <a:t>War is full of nasty surprises, shortly after the German Army invaded the Soviet Union in 1941, their well-designed tanks encountered a secret Russian tank called the T-34.</a:t>
            </a:r>
          </a:p>
          <a:p>
            <a:r>
              <a:rPr lang="en-GB" altLang="en-US" sz="2800"/>
              <a:t>The German tank crews were horrified to learn that their shells bounced off the steel armour of the T-34.</a:t>
            </a:r>
          </a:p>
          <a:p>
            <a:r>
              <a:rPr lang="en-GB" altLang="en-US" sz="2800"/>
              <a:t>Also, the T-34 had a far more powerful gun than the standard German tanks available in 1941. </a:t>
            </a:r>
            <a:endParaRPr lang="pl-PL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Image result for adapta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The German situation was not as bad as it appeared on paper.</a:t>
            </a:r>
          </a:p>
          <a:p>
            <a:r>
              <a:rPr lang="en-GB" altLang="en-US"/>
              <a:t>The German tanks were outgunned, less well protected and slower than the T-34 but they still had some advantages.</a:t>
            </a:r>
          </a:p>
          <a:p>
            <a:r>
              <a:rPr lang="en-GB" altLang="en-US"/>
              <a:t>Each tank was equipped with a radio so the German tanks could advance in a coordinated manner in great numbers.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5" name="Picture 7" descr="Image result for panzer 4 tank interi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The German tanks were ergonomically designed to enable the tank crews to operate them efficiently.</a:t>
            </a:r>
          </a:p>
          <a:p>
            <a:r>
              <a:rPr lang="en-GB" altLang="en-US" dirty="0"/>
              <a:t>Due to the superiority of their optics, the crew could aim the main gun with incredible accuracy.</a:t>
            </a:r>
          </a:p>
          <a:p>
            <a:r>
              <a:rPr lang="en-GB" altLang="en-US" dirty="0"/>
              <a:t>By contrast, the T-34 was notoriously cramped and exhausting to operate.</a:t>
            </a:r>
            <a:endParaRPr lang="pl-PL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3" name="Picture 9" descr="Image result for tiger vs t34 tan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504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800"/>
              <a:t>By the end of 1942, the Germans had learnt the harsh lesson that battles may be won on battlefields but wars are won in factories.</a:t>
            </a:r>
          </a:p>
          <a:p>
            <a:pPr>
              <a:lnSpc>
                <a:spcPct val="90000"/>
              </a:lnSpc>
            </a:pPr>
            <a:r>
              <a:rPr lang="en-GB" altLang="en-US" sz="2800"/>
              <a:t>German tank designers upgraded their standard designs with bigger guns and thicker armour. </a:t>
            </a:r>
          </a:p>
          <a:p>
            <a:pPr>
              <a:lnSpc>
                <a:spcPct val="90000"/>
              </a:lnSpc>
            </a:pPr>
            <a:r>
              <a:rPr lang="en-GB" altLang="en-US" sz="2800"/>
              <a:t>They even designed the most powerful tanks used on the battlefield, but it wasn’t enough.</a:t>
            </a:r>
          </a:p>
          <a:p>
            <a:pPr>
              <a:lnSpc>
                <a:spcPct val="90000"/>
              </a:lnSpc>
            </a:pPr>
            <a:r>
              <a:rPr lang="en-GB" altLang="en-US" sz="2800"/>
              <a:t>The Germans sneered at the crude simplicity of the T-34  but its very simplicity made it possible to mass produce the tank in great numbers.</a:t>
            </a:r>
            <a:endParaRPr lang="pl-PL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 result for abandoned german tanks in rus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800"/>
              <a:t>Why didn’t the Germans mass produce a good tank instead of trying to produce an excellent one in large numbers?</a:t>
            </a:r>
          </a:p>
          <a:p>
            <a:r>
              <a:rPr lang="en-GB" altLang="en-US" sz="2800"/>
              <a:t>They could have taken this approach but it wouldn’t have helped because they lacked the fuel reserves of the Russians and the Americans.</a:t>
            </a:r>
          </a:p>
          <a:p>
            <a:r>
              <a:rPr lang="en-GB" altLang="en-US" sz="2800"/>
              <a:t>By 1944 German tank crews regularly abandoned their tanks due to fuel exhaustion!</a:t>
            </a:r>
            <a:endParaRPr lang="pl-PL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âIs Mr. Semple in please?â âJust a minute,-Iâll see!â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Hopefully by now the reader will appreciate that the best tank designs are compromises. </a:t>
            </a:r>
          </a:p>
          <a:p>
            <a:pPr>
              <a:lnSpc>
                <a:spcPct val="90000"/>
              </a:lnSpc>
            </a:pPr>
            <a:r>
              <a:rPr lang="en-GB" altLang="en-US"/>
              <a:t>During World War Two these compromises were shaped by the constraints of wartime shortages.</a:t>
            </a:r>
          </a:p>
          <a:p>
            <a:pPr>
              <a:lnSpc>
                <a:spcPct val="90000"/>
              </a:lnSpc>
            </a:pPr>
            <a:r>
              <a:rPr lang="en-GB" altLang="en-US"/>
              <a:t>In 1942, the island nation of New Zealand faced the terrifying prospect of a Japanese invasion.</a:t>
            </a:r>
          </a:p>
          <a:p>
            <a:pPr>
              <a:lnSpc>
                <a:spcPct val="90000"/>
              </a:lnSpc>
            </a:pP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800"/>
              <a:t>The Japanese used small, relatively light, fast tanks to invade and occupy island nations at lightning speed.</a:t>
            </a:r>
          </a:p>
          <a:p>
            <a:r>
              <a:rPr lang="en-GB" altLang="en-US" sz="2800" dirty="0"/>
              <a:t>The problem for New Zealand was that its army didn’t possess a single tank and both Britain and America refused to sell them any.</a:t>
            </a:r>
          </a:p>
          <a:p>
            <a:r>
              <a:rPr lang="en-GB" altLang="en-US" sz="2800" dirty="0"/>
              <a:t>Even worse, the island nation lacked the heavy industry required to design and produce a conventional tank.</a:t>
            </a:r>
          </a:p>
          <a:p>
            <a:endParaRPr lang="pl-PL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A remarkable man called Bob Semple wasn’t daunted by these challenges.</a:t>
            </a:r>
          </a:p>
          <a:p>
            <a:pPr>
              <a:lnSpc>
                <a:spcPct val="90000"/>
              </a:lnSpc>
            </a:pPr>
            <a:r>
              <a:rPr lang="en-GB" altLang="en-US"/>
              <a:t>He designed a tank based on a reliable and extremely rugged caterpillar tractor that was in plentiful supply on the island due to its largely agricultural economy.</a:t>
            </a:r>
          </a:p>
          <a:p>
            <a:pPr>
              <a:lnSpc>
                <a:spcPct val="90000"/>
              </a:lnSpc>
            </a:pPr>
            <a:r>
              <a:rPr lang="en-GB" altLang="en-US"/>
              <a:t>The body of the tank could be mass produced and bolted on to any available caterpillar tractors in a matter of hours.  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Image result for Bob Semple with his tan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Sadly, the tank was slow (top speed -12 kph) and difficult to turn.</a:t>
            </a:r>
          </a:p>
          <a:p>
            <a:r>
              <a:rPr lang="en-GB" altLang="en-US"/>
              <a:t>It lacked a gun capable of piercing the armour of any Japanese tank.</a:t>
            </a:r>
          </a:p>
          <a:p>
            <a:r>
              <a:rPr lang="en-GB" altLang="en-US"/>
              <a:t>It was rather narrow and had a high centre of gravity, so it was always in danger of falling on its side while driving over rough terrain. 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Tanks</a:t>
            </a:r>
            <a:endParaRPr lang="pl-PL" alt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800"/>
              <a:t>On the plus side, it was an ingenious solution to an intractable problem; any sort of tank is better than nothing!</a:t>
            </a:r>
          </a:p>
          <a:p>
            <a:r>
              <a:rPr lang="en-GB" altLang="en-US" sz="2800"/>
              <a:t>It was bullet-proof and carried 6 machine guns, a few well hidden Semple Tanks could have provided enough covering fire to give a brave kiwi soldier the opportunity to attack a Japanese tank with a mine or a Molotov cocktail!</a:t>
            </a:r>
          </a:p>
          <a:p>
            <a:r>
              <a:rPr lang="en-GB" altLang="en-US" sz="2800"/>
              <a:t>Luckily the Japanese never attacked.</a:t>
            </a:r>
            <a:endParaRPr lang="pl-PL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914</Words>
  <Application>Microsoft Office PowerPoint</Application>
  <PresentationFormat>On-screen Show (4:3)</PresentationFormat>
  <Paragraphs>66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Arial</vt:lpstr>
      <vt:lpstr>Default Design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PowerPoint Presentation</vt:lpstr>
      <vt:lpstr>Tanks</vt:lpstr>
      <vt:lpstr>Tanks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Tanks</dc:title>
  <dc:creator>User</dc:creator>
  <cp:lastModifiedBy>Britannia School of English Lublin</cp:lastModifiedBy>
  <cp:revision>8</cp:revision>
  <dcterms:created xsi:type="dcterms:W3CDTF">2019-04-20T16:38:18Z</dcterms:created>
  <dcterms:modified xsi:type="dcterms:W3CDTF">2021-10-27T16:33:57Z</dcterms:modified>
</cp:coreProperties>
</file>