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94" r:id="rId18"/>
    <p:sldId id="272" r:id="rId19"/>
    <p:sldId id="273" r:id="rId20"/>
    <p:sldId id="274" r:id="rId21"/>
    <p:sldId id="275" r:id="rId22"/>
    <p:sldId id="276" r:id="rId23"/>
    <p:sldId id="277" r:id="rId24"/>
    <p:sldId id="293"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 id="292" r:id="rId4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1" d="100"/>
          <a:sy n="61" d="100"/>
        </p:scale>
        <p:origin x="-672"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ajd tytułowy">
    <p:spTree>
      <p:nvGrpSpPr>
        <p:cNvPr id="1" name=""/>
        <p:cNvGrpSpPr/>
        <p:nvPr/>
      </p:nvGrpSpPr>
      <p:grpSpPr>
        <a:xfrm>
          <a:off x="0" y="0"/>
          <a:ext cx="0" cy="0"/>
          <a:chOff x="0" y="0"/>
          <a:chExt cx="0" cy="0"/>
        </a:xfrm>
      </p:grpSpPr>
      <p:sp>
        <p:nvSpPr>
          <p:cNvPr id="2" name="Tytuł 1"/>
          <p:cNvSpPr>
            <a:spLocks noGrp="1"/>
          </p:cNvSpPr>
          <p:nvPr>
            <p:ph type="ctrTitle"/>
          </p:nvPr>
        </p:nvSpPr>
        <p:spPr>
          <a:xfrm>
            <a:off x="685800" y="2130425"/>
            <a:ext cx="7772400" cy="1470025"/>
          </a:xfrm>
        </p:spPr>
        <p:txBody>
          <a:bodyPr/>
          <a:lstStyle/>
          <a:p>
            <a:r>
              <a:rPr lang="pl-PL" smtClean="0"/>
              <a:t>Kliknij, aby edytować styl</a:t>
            </a:r>
            <a:endParaRPr lang="en-GB"/>
          </a:p>
        </p:txBody>
      </p:sp>
      <p:sp>
        <p:nvSpPr>
          <p:cNvPr id="3" name="Podtytuł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l-PL" smtClean="0"/>
              <a:t>Kliknij, aby edytować styl wzorca podtytułu</a:t>
            </a:r>
            <a:endParaRPr lang="en-GB"/>
          </a:p>
        </p:txBody>
      </p:sp>
      <p:sp>
        <p:nvSpPr>
          <p:cNvPr id="4" name="Symbol zastępczy daty 3"/>
          <p:cNvSpPr>
            <a:spLocks noGrp="1"/>
          </p:cNvSpPr>
          <p:nvPr>
            <p:ph type="dt" sz="half" idx="10"/>
          </p:nvPr>
        </p:nvSpPr>
        <p:spPr/>
        <p:txBody>
          <a:bodyPr/>
          <a:lstStyle/>
          <a:p>
            <a:fld id="{8CF05252-CA89-492A-AE2D-C2AF9120E27C}" type="datetimeFigureOut">
              <a:rPr lang="en-GB" smtClean="0"/>
              <a:t>09/11/2023</a:t>
            </a:fld>
            <a:endParaRPr lang="en-GB"/>
          </a:p>
        </p:txBody>
      </p:sp>
      <p:sp>
        <p:nvSpPr>
          <p:cNvPr id="5" name="Symbol zastępczy stopki 4"/>
          <p:cNvSpPr>
            <a:spLocks noGrp="1"/>
          </p:cNvSpPr>
          <p:nvPr>
            <p:ph type="ftr" sz="quarter" idx="11"/>
          </p:nvPr>
        </p:nvSpPr>
        <p:spPr/>
        <p:txBody>
          <a:bodyPr/>
          <a:lstStyle/>
          <a:p>
            <a:endParaRPr lang="en-GB"/>
          </a:p>
        </p:txBody>
      </p:sp>
      <p:sp>
        <p:nvSpPr>
          <p:cNvPr id="6" name="Symbol zastępczy numeru slajdu 5"/>
          <p:cNvSpPr>
            <a:spLocks noGrp="1"/>
          </p:cNvSpPr>
          <p:nvPr>
            <p:ph type="sldNum" sz="quarter" idx="12"/>
          </p:nvPr>
        </p:nvSpPr>
        <p:spPr/>
        <p:txBody>
          <a:bodyPr/>
          <a:lstStyle/>
          <a:p>
            <a:fld id="{C21E44BA-18DE-4623-9125-25E282E3B1F1}" type="slidenum">
              <a:rPr lang="en-GB" smtClean="0"/>
              <a:t>‹#›</a:t>
            </a:fld>
            <a:endParaRPr lang="en-GB"/>
          </a:p>
        </p:txBody>
      </p:sp>
    </p:spTree>
    <p:extLst>
      <p:ext uri="{BB962C8B-B14F-4D97-AF65-F5344CB8AC3E}">
        <p14:creationId xmlns:p14="http://schemas.microsoft.com/office/powerpoint/2010/main" val="26230938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en-GB"/>
          </a:p>
        </p:txBody>
      </p:sp>
      <p:sp>
        <p:nvSpPr>
          <p:cNvPr id="3" name="Symbol zastępczy zawartości 2"/>
          <p:cNvSpPr>
            <a:spLocks noGrp="1"/>
          </p:cNvSpPr>
          <p:nvPr>
            <p:ph idx="1"/>
          </p:nvPr>
        </p:nvSpPr>
        <p:spPr/>
        <p:txBody>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GB"/>
          </a:p>
        </p:txBody>
      </p:sp>
      <p:sp>
        <p:nvSpPr>
          <p:cNvPr id="4" name="Symbol zastępczy daty 3"/>
          <p:cNvSpPr>
            <a:spLocks noGrp="1"/>
          </p:cNvSpPr>
          <p:nvPr>
            <p:ph type="dt" sz="half" idx="10"/>
          </p:nvPr>
        </p:nvSpPr>
        <p:spPr/>
        <p:txBody>
          <a:bodyPr/>
          <a:lstStyle/>
          <a:p>
            <a:fld id="{8CF05252-CA89-492A-AE2D-C2AF9120E27C}" type="datetimeFigureOut">
              <a:rPr lang="en-GB" smtClean="0"/>
              <a:t>09/11/2023</a:t>
            </a:fld>
            <a:endParaRPr lang="en-GB"/>
          </a:p>
        </p:txBody>
      </p:sp>
      <p:sp>
        <p:nvSpPr>
          <p:cNvPr id="5" name="Symbol zastępczy stopki 4"/>
          <p:cNvSpPr>
            <a:spLocks noGrp="1"/>
          </p:cNvSpPr>
          <p:nvPr>
            <p:ph type="ftr" sz="quarter" idx="11"/>
          </p:nvPr>
        </p:nvSpPr>
        <p:spPr/>
        <p:txBody>
          <a:bodyPr/>
          <a:lstStyle/>
          <a:p>
            <a:endParaRPr lang="en-GB"/>
          </a:p>
        </p:txBody>
      </p:sp>
      <p:sp>
        <p:nvSpPr>
          <p:cNvPr id="6" name="Symbol zastępczy numeru slajdu 5"/>
          <p:cNvSpPr>
            <a:spLocks noGrp="1"/>
          </p:cNvSpPr>
          <p:nvPr>
            <p:ph type="sldNum" sz="quarter" idx="12"/>
          </p:nvPr>
        </p:nvSpPr>
        <p:spPr/>
        <p:txBody>
          <a:bodyPr/>
          <a:lstStyle/>
          <a:p>
            <a:fld id="{C21E44BA-18DE-4623-9125-25E282E3B1F1}" type="slidenum">
              <a:rPr lang="en-GB" smtClean="0"/>
              <a:t>‹#›</a:t>
            </a:fld>
            <a:endParaRPr lang="en-GB"/>
          </a:p>
        </p:txBody>
      </p:sp>
    </p:spTree>
    <p:extLst>
      <p:ext uri="{BB962C8B-B14F-4D97-AF65-F5344CB8AC3E}">
        <p14:creationId xmlns:p14="http://schemas.microsoft.com/office/powerpoint/2010/main" val="3138720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Nagłówek sekcji">
    <p:spTree>
      <p:nvGrpSpPr>
        <p:cNvPr id="1" name=""/>
        <p:cNvGrpSpPr/>
        <p:nvPr/>
      </p:nvGrpSpPr>
      <p:grpSpPr>
        <a:xfrm>
          <a:off x="0" y="0"/>
          <a:ext cx="0" cy="0"/>
          <a:chOff x="0" y="0"/>
          <a:chExt cx="0" cy="0"/>
        </a:xfrm>
      </p:grpSpPr>
      <p:sp>
        <p:nvSpPr>
          <p:cNvPr id="2" name="Tytuł 1"/>
          <p:cNvSpPr>
            <a:spLocks noGrp="1"/>
          </p:cNvSpPr>
          <p:nvPr>
            <p:ph type="title"/>
          </p:nvPr>
        </p:nvSpPr>
        <p:spPr>
          <a:xfrm>
            <a:off x="722313" y="4406900"/>
            <a:ext cx="7772400" cy="1362075"/>
          </a:xfrm>
        </p:spPr>
        <p:txBody>
          <a:bodyPr anchor="t"/>
          <a:lstStyle>
            <a:lvl1pPr algn="l">
              <a:defRPr sz="4000" b="1" cap="all"/>
            </a:lvl1pPr>
          </a:lstStyle>
          <a:p>
            <a:r>
              <a:rPr lang="pl-PL" smtClean="0"/>
              <a:t>Kliknij, aby edytować styl</a:t>
            </a:r>
            <a:endParaRPr lang="en-GB"/>
          </a:p>
        </p:txBody>
      </p:sp>
      <p:sp>
        <p:nvSpPr>
          <p:cNvPr id="3" name="Symbol zastępczy teks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l-PL" smtClean="0"/>
              <a:t>Kliknij, aby edytować style wzorca tekstu</a:t>
            </a:r>
          </a:p>
        </p:txBody>
      </p:sp>
      <p:sp>
        <p:nvSpPr>
          <p:cNvPr id="4" name="Symbol zastępczy daty 3"/>
          <p:cNvSpPr>
            <a:spLocks noGrp="1"/>
          </p:cNvSpPr>
          <p:nvPr>
            <p:ph type="dt" sz="half" idx="10"/>
          </p:nvPr>
        </p:nvSpPr>
        <p:spPr/>
        <p:txBody>
          <a:bodyPr/>
          <a:lstStyle/>
          <a:p>
            <a:fld id="{8CF05252-CA89-492A-AE2D-C2AF9120E27C}" type="datetimeFigureOut">
              <a:rPr lang="en-GB" smtClean="0"/>
              <a:t>09/11/2023</a:t>
            </a:fld>
            <a:endParaRPr lang="en-GB"/>
          </a:p>
        </p:txBody>
      </p:sp>
      <p:sp>
        <p:nvSpPr>
          <p:cNvPr id="5" name="Symbol zastępczy stopki 4"/>
          <p:cNvSpPr>
            <a:spLocks noGrp="1"/>
          </p:cNvSpPr>
          <p:nvPr>
            <p:ph type="ftr" sz="quarter" idx="11"/>
          </p:nvPr>
        </p:nvSpPr>
        <p:spPr/>
        <p:txBody>
          <a:bodyPr/>
          <a:lstStyle/>
          <a:p>
            <a:endParaRPr lang="en-GB"/>
          </a:p>
        </p:txBody>
      </p:sp>
      <p:sp>
        <p:nvSpPr>
          <p:cNvPr id="6" name="Symbol zastępczy numeru slajdu 5"/>
          <p:cNvSpPr>
            <a:spLocks noGrp="1"/>
          </p:cNvSpPr>
          <p:nvPr>
            <p:ph type="sldNum" sz="quarter" idx="12"/>
          </p:nvPr>
        </p:nvSpPr>
        <p:spPr/>
        <p:txBody>
          <a:bodyPr/>
          <a:lstStyle/>
          <a:p>
            <a:fld id="{C21E44BA-18DE-4623-9125-25E282E3B1F1}" type="slidenum">
              <a:rPr lang="en-GB" smtClean="0"/>
              <a:t>‹#›</a:t>
            </a:fld>
            <a:endParaRPr lang="en-GB"/>
          </a:p>
        </p:txBody>
      </p:sp>
    </p:spTree>
    <p:extLst>
      <p:ext uri="{BB962C8B-B14F-4D97-AF65-F5344CB8AC3E}">
        <p14:creationId xmlns:p14="http://schemas.microsoft.com/office/powerpoint/2010/main" val="22646787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en-GB"/>
          </a:p>
        </p:txBody>
      </p:sp>
      <p:sp>
        <p:nvSpPr>
          <p:cNvPr id="3" name="Symbol zastępczy zawartości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GB"/>
          </a:p>
        </p:txBody>
      </p:sp>
      <p:sp>
        <p:nvSpPr>
          <p:cNvPr id="4" name="Symbol zastępczy zawartości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GB"/>
          </a:p>
        </p:txBody>
      </p:sp>
      <p:sp>
        <p:nvSpPr>
          <p:cNvPr id="5" name="Symbol zastępczy daty 4"/>
          <p:cNvSpPr>
            <a:spLocks noGrp="1"/>
          </p:cNvSpPr>
          <p:nvPr>
            <p:ph type="dt" sz="half" idx="10"/>
          </p:nvPr>
        </p:nvSpPr>
        <p:spPr/>
        <p:txBody>
          <a:bodyPr/>
          <a:lstStyle/>
          <a:p>
            <a:fld id="{8CF05252-CA89-492A-AE2D-C2AF9120E27C}" type="datetimeFigureOut">
              <a:rPr lang="en-GB" smtClean="0"/>
              <a:t>09/11/2023</a:t>
            </a:fld>
            <a:endParaRPr lang="en-GB"/>
          </a:p>
        </p:txBody>
      </p:sp>
      <p:sp>
        <p:nvSpPr>
          <p:cNvPr id="6" name="Symbol zastępczy stopki 5"/>
          <p:cNvSpPr>
            <a:spLocks noGrp="1"/>
          </p:cNvSpPr>
          <p:nvPr>
            <p:ph type="ftr" sz="quarter" idx="11"/>
          </p:nvPr>
        </p:nvSpPr>
        <p:spPr/>
        <p:txBody>
          <a:bodyPr/>
          <a:lstStyle/>
          <a:p>
            <a:endParaRPr lang="en-GB"/>
          </a:p>
        </p:txBody>
      </p:sp>
      <p:sp>
        <p:nvSpPr>
          <p:cNvPr id="7" name="Symbol zastępczy numeru slajdu 6"/>
          <p:cNvSpPr>
            <a:spLocks noGrp="1"/>
          </p:cNvSpPr>
          <p:nvPr>
            <p:ph type="sldNum" sz="quarter" idx="12"/>
          </p:nvPr>
        </p:nvSpPr>
        <p:spPr/>
        <p:txBody>
          <a:bodyPr/>
          <a:lstStyle/>
          <a:p>
            <a:fld id="{C21E44BA-18DE-4623-9125-25E282E3B1F1}" type="slidenum">
              <a:rPr lang="en-GB" smtClean="0"/>
              <a:t>‹#›</a:t>
            </a:fld>
            <a:endParaRPr lang="en-GB"/>
          </a:p>
        </p:txBody>
      </p:sp>
    </p:spTree>
    <p:extLst>
      <p:ext uri="{BB962C8B-B14F-4D97-AF65-F5344CB8AC3E}">
        <p14:creationId xmlns:p14="http://schemas.microsoft.com/office/powerpoint/2010/main" val="31236470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ównanie">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lvl1pPr>
              <a:defRPr/>
            </a:lvl1pPr>
          </a:lstStyle>
          <a:p>
            <a:r>
              <a:rPr lang="pl-PL" smtClean="0"/>
              <a:t>Kliknij, aby edytować styl</a:t>
            </a:r>
            <a:endParaRPr lang="en-GB"/>
          </a:p>
        </p:txBody>
      </p:sp>
      <p:sp>
        <p:nvSpPr>
          <p:cNvPr id="3" name="Symbol zastępczy teks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4" name="Symbol zastępczy zawartości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GB"/>
          </a:p>
        </p:txBody>
      </p:sp>
      <p:sp>
        <p:nvSpPr>
          <p:cNvPr id="5" name="Symbol zastępczy teks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6" name="Symbol zastępczy zawartości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GB"/>
          </a:p>
        </p:txBody>
      </p:sp>
      <p:sp>
        <p:nvSpPr>
          <p:cNvPr id="7" name="Symbol zastępczy daty 6"/>
          <p:cNvSpPr>
            <a:spLocks noGrp="1"/>
          </p:cNvSpPr>
          <p:nvPr>
            <p:ph type="dt" sz="half" idx="10"/>
          </p:nvPr>
        </p:nvSpPr>
        <p:spPr/>
        <p:txBody>
          <a:bodyPr/>
          <a:lstStyle/>
          <a:p>
            <a:fld id="{8CF05252-CA89-492A-AE2D-C2AF9120E27C}" type="datetimeFigureOut">
              <a:rPr lang="en-GB" smtClean="0"/>
              <a:t>09/11/2023</a:t>
            </a:fld>
            <a:endParaRPr lang="en-GB"/>
          </a:p>
        </p:txBody>
      </p:sp>
      <p:sp>
        <p:nvSpPr>
          <p:cNvPr id="8" name="Symbol zastępczy stopki 7"/>
          <p:cNvSpPr>
            <a:spLocks noGrp="1"/>
          </p:cNvSpPr>
          <p:nvPr>
            <p:ph type="ftr" sz="quarter" idx="11"/>
          </p:nvPr>
        </p:nvSpPr>
        <p:spPr/>
        <p:txBody>
          <a:bodyPr/>
          <a:lstStyle/>
          <a:p>
            <a:endParaRPr lang="en-GB"/>
          </a:p>
        </p:txBody>
      </p:sp>
      <p:sp>
        <p:nvSpPr>
          <p:cNvPr id="9" name="Symbol zastępczy numeru slajdu 8"/>
          <p:cNvSpPr>
            <a:spLocks noGrp="1"/>
          </p:cNvSpPr>
          <p:nvPr>
            <p:ph type="sldNum" sz="quarter" idx="12"/>
          </p:nvPr>
        </p:nvSpPr>
        <p:spPr/>
        <p:txBody>
          <a:bodyPr/>
          <a:lstStyle/>
          <a:p>
            <a:fld id="{C21E44BA-18DE-4623-9125-25E282E3B1F1}" type="slidenum">
              <a:rPr lang="en-GB" smtClean="0"/>
              <a:t>‹#›</a:t>
            </a:fld>
            <a:endParaRPr lang="en-GB"/>
          </a:p>
        </p:txBody>
      </p:sp>
    </p:spTree>
    <p:extLst>
      <p:ext uri="{BB962C8B-B14F-4D97-AF65-F5344CB8AC3E}">
        <p14:creationId xmlns:p14="http://schemas.microsoft.com/office/powerpoint/2010/main" val="40337491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ylko tytuł">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en-GB"/>
          </a:p>
        </p:txBody>
      </p:sp>
      <p:sp>
        <p:nvSpPr>
          <p:cNvPr id="3" name="Symbol zastępczy daty 2"/>
          <p:cNvSpPr>
            <a:spLocks noGrp="1"/>
          </p:cNvSpPr>
          <p:nvPr>
            <p:ph type="dt" sz="half" idx="10"/>
          </p:nvPr>
        </p:nvSpPr>
        <p:spPr/>
        <p:txBody>
          <a:bodyPr/>
          <a:lstStyle/>
          <a:p>
            <a:fld id="{8CF05252-CA89-492A-AE2D-C2AF9120E27C}" type="datetimeFigureOut">
              <a:rPr lang="en-GB" smtClean="0"/>
              <a:t>09/11/2023</a:t>
            </a:fld>
            <a:endParaRPr lang="en-GB"/>
          </a:p>
        </p:txBody>
      </p:sp>
      <p:sp>
        <p:nvSpPr>
          <p:cNvPr id="4" name="Symbol zastępczy stopki 3"/>
          <p:cNvSpPr>
            <a:spLocks noGrp="1"/>
          </p:cNvSpPr>
          <p:nvPr>
            <p:ph type="ftr" sz="quarter" idx="11"/>
          </p:nvPr>
        </p:nvSpPr>
        <p:spPr/>
        <p:txBody>
          <a:bodyPr/>
          <a:lstStyle/>
          <a:p>
            <a:endParaRPr lang="en-GB"/>
          </a:p>
        </p:txBody>
      </p:sp>
      <p:sp>
        <p:nvSpPr>
          <p:cNvPr id="5" name="Symbol zastępczy numeru slajdu 4"/>
          <p:cNvSpPr>
            <a:spLocks noGrp="1"/>
          </p:cNvSpPr>
          <p:nvPr>
            <p:ph type="sldNum" sz="quarter" idx="12"/>
          </p:nvPr>
        </p:nvSpPr>
        <p:spPr/>
        <p:txBody>
          <a:bodyPr/>
          <a:lstStyle/>
          <a:p>
            <a:fld id="{C21E44BA-18DE-4623-9125-25E282E3B1F1}" type="slidenum">
              <a:rPr lang="en-GB" smtClean="0"/>
              <a:t>‹#›</a:t>
            </a:fld>
            <a:endParaRPr lang="en-GB"/>
          </a:p>
        </p:txBody>
      </p:sp>
    </p:spTree>
    <p:extLst>
      <p:ext uri="{BB962C8B-B14F-4D97-AF65-F5344CB8AC3E}">
        <p14:creationId xmlns:p14="http://schemas.microsoft.com/office/powerpoint/2010/main" val="9794609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usty">
    <p:spTree>
      <p:nvGrpSpPr>
        <p:cNvPr id="1" name=""/>
        <p:cNvGrpSpPr/>
        <p:nvPr/>
      </p:nvGrpSpPr>
      <p:grpSpPr>
        <a:xfrm>
          <a:off x="0" y="0"/>
          <a:ext cx="0" cy="0"/>
          <a:chOff x="0" y="0"/>
          <a:chExt cx="0" cy="0"/>
        </a:xfrm>
      </p:grpSpPr>
      <p:sp>
        <p:nvSpPr>
          <p:cNvPr id="2" name="Symbol zastępczy daty 1"/>
          <p:cNvSpPr>
            <a:spLocks noGrp="1"/>
          </p:cNvSpPr>
          <p:nvPr>
            <p:ph type="dt" sz="half" idx="10"/>
          </p:nvPr>
        </p:nvSpPr>
        <p:spPr/>
        <p:txBody>
          <a:bodyPr/>
          <a:lstStyle/>
          <a:p>
            <a:fld id="{8CF05252-CA89-492A-AE2D-C2AF9120E27C}" type="datetimeFigureOut">
              <a:rPr lang="en-GB" smtClean="0"/>
              <a:t>09/11/2023</a:t>
            </a:fld>
            <a:endParaRPr lang="en-GB"/>
          </a:p>
        </p:txBody>
      </p:sp>
      <p:sp>
        <p:nvSpPr>
          <p:cNvPr id="3" name="Symbol zastępczy stopki 2"/>
          <p:cNvSpPr>
            <a:spLocks noGrp="1"/>
          </p:cNvSpPr>
          <p:nvPr>
            <p:ph type="ftr" sz="quarter" idx="11"/>
          </p:nvPr>
        </p:nvSpPr>
        <p:spPr/>
        <p:txBody>
          <a:bodyPr/>
          <a:lstStyle/>
          <a:p>
            <a:endParaRPr lang="en-GB"/>
          </a:p>
        </p:txBody>
      </p:sp>
      <p:sp>
        <p:nvSpPr>
          <p:cNvPr id="4" name="Symbol zastępczy numeru slajdu 3"/>
          <p:cNvSpPr>
            <a:spLocks noGrp="1"/>
          </p:cNvSpPr>
          <p:nvPr>
            <p:ph type="sldNum" sz="quarter" idx="12"/>
          </p:nvPr>
        </p:nvSpPr>
        <p:spPr/>
        <p:txBody>
          <a:bodyPr/>
          <a:lstStyle/>
          <a:p>
            <a:fld id="{C21E44BA-18DE-4623-9125-25E282E3B1F1}" type="slidenum">
              <a:rPr lang="en-GB" smtClean="0"/>
              <a:t>‹#›</a:t>
            </a:fld>
            <a:endParaRPr lang="en-GB"/>
          </a:p>
        </p:txBody>
      </p:sp>
    </p:spTree>
    <p:extLst>
      <p:ext uri="{BB962C8B-B14F-4D97-AF65-F5344CB8AC3E}">
        <p14:creationId xmlns:p14="http://schemas.microsoft.com/office/powerpoint/2010/main" val="15198266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Zawartość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457200" y="273050"/>
            <a:ext cx="3008313" cy="1162050"/>
          </a:xfrm>
        </p:spPr>
        <p:txBody>
          <a:bodyPr anchor="b"/>
          <a:lstStyle>
            <a:lvl1pPr algn="l">
              <a:defRPr sz="2000" b="1"/>
            </a:lvl1pPr>
          </a:lstStyle>
          <a:p>
            <a:r>
              <a:rPr lang="pl-PL" smtClean="0"/>
              <a:t>Kliknij, aby edytować styl</a:t>
            </a:r>
            <a:endParaRPr lang="en-GB"/>
          </a:p>
        </p:txBody>
      </p:sp>
      <p:sp>
        <p:nvSpPr>
          <p:cNvPr id="3" name="Symbol zastępczy zawartości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GB"/>
          </a:p>
        </p:txBody>
      </p:sp>
      <p:sp>
        <p:nvSpPr>
          <p:cNvPr id="4" name="Symbol zastępczy teks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smtClean="0"/>
              <a:t>Kliknij, aby edytować style wzorca tekstu</a:t>
            </a:r>
          </a:p>
        </p:txBody>
      </p:sp>
      <p:sp>
        <p:nvSpPr>
          <p:cNvPr id="5" name="Symbol zastępczy daty 4"/>
          <p:cNvSpPr>
            <a:spLocks noGrp="1"/>
          </p:cNvSpPr>
          <p:nvPr>
            <p:ph type="dt" sz="half" idx="10"/>
          </p:nvPr>
        </p:nvSpPr>
        <p:spPr/>
        <p:txBody>
          <a:bodyPr/>
          <a:lstStyle/>
          <a:p>
            <a:fld id="{8CF05252-CA89-492A-AE2D-C2AF9120E27C}" type="datetimeFigureOut">
              <a:rPr lang="en-GB" smtClean="0"/>
              <a:t>09/11/2023</a:t>
            </a:fld>
            <a:endParaRPr lang="en-GB"/>
          </a:p>
        </p:txBody>
      </p:sp>
      <p:sp>
        <p:nvSpPr>
          <p:cNvPr id="6" name="Symbol zastępczy stopki 5"/>
          <p:cNvSpPr>
            <a:spLocks noGrp="1"/>
          </p:cNvSpPr>
          <p:nvPr>
            <p:ph type="ftr" sz="quarter" idx="11"/>
          </p:nvPr>
        </p:nvSpPr>
        <p:spPr/>
        <p:txBody>
          <a:bodyPr/>
          <a:lstStyle/>
          <a:p>
            <a:endParaRPr lang="en-GB"/>
          </a:p>
        </p:txBody>
      </p:sp>
      <p:sp>
        <p:nvSpPr>
          <p:cNvPr id="7" name="Symbol zastępczy numeru slajdu 6"/>
          <p:cNvSpPr>
            <a:spLocks noGrp="1"/>
          </p:cNvSpPr>
          <p:nvPr>
            <p:ph type="sldNum" sz="quarter" idx="12"/>
          </p:nvPr>
        </p:nvSpPr>
        <p:spPr/>
        <p:txBody>
          <a:bodyPr/>
          <a:lstStyle/>
          <a:p>
            <a:fld id="{C21E44BA-18DE-4623-9125-25E282E3B1F1}" type="slidenum">
              <a:rPr lang="en-GB" smtClean="0"/>
              <a:t>‹#›</a:t>
            </a:fld>
            <a:endParaRPr lang="en-GB"/>
          </a:p>
        </p:txBody>
      </p:sp>
    </p:spTree>
    <p:extLst>
      <p:ext uri="{BB962C8B-B14F-4D97-AF65-F5344CB8AC3E}">
        <p14:creationId xmlns:p14="http://schemas.microsoft.com/office/powerpoint/2010/main" val="26344662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az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1792288" y="4800600"/>
            <a:ext cx="5486400" cy="566738"/>
          </a:xfrm>
        </p:spPr>
        <p:txBody>
          <a:bodyPr anchor="b"/>
          <a:lstStyle>
            <a:lvl1pPr algn="l">
              <a:defRPr sz="2000" b="1"/>
            </a:lvl1pPr>
          </a:lstStyle>
          <a:p>
            <a:r>
              <a:rPr lang="pl-PL" smtClean="0"/>
              <a:t>Kliknij, aby edytować styl</a:t>
            </a:r>
            <a:endParaRPr lang="en-GB"/>
          </a:p>
        </p:txBody>
      </p:sp>
      <p:sp>
        <p:nvSpPr>
          <p:cNvPr id="3" name="Symbol zastępczy obrazu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Symbol zastępczy teks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smtClean="0"/>
              <a:t>Kliknij, aby edytować style wzorca tekstu</a:t>
            </a:r>
          </a:p>
        </p:txBody>
      </p:sp>
      <p:sp>
        <p:nvSpPr>
          <p:cNvPr id="5" name="Symbol zastępczy daty 4"/>
          <p:cNvSpPr>
            <a:spLocks noGrp="1"/>
          </p:cNvSpPr>
          <p:nvPr>
            <p:ph type="dt" sz="half" idx="10"/>
          </p:nvPr>
        </p:nvSpPr>
        <p:spPr/>
        <p:txBody>
          <a:bodyPr/>
          <a:lstStyle/>
          <a:p>
            <a:fld id="{8CF05252-CA89-492A-AE2D-C2AF9120E27C}" type="datetimeFigureOut">
              <a:rPr lang="en-GB" smtClean="0"/>
              <a:t>09/11/2023</a:t>
            </a:fld>
            <a:endParaRPr lang="en-GB"/>
          </a:p>
        </p:txBody>
      </p:sp>
      <p:sp>
        <p:nvSpPr>
          <p:cNvPr id="6" name="Symbol zastępczy stopki 5"/>
          <p:cNvSpPr>
            <a:spLocks noGrp="1"/>
          </p:cNvSpPr>
          <p:nvPr>
            <p:ph type="ftr" sz="quarter" idx="11"/>
          </p:nvPr>
        </p:nvSpPr>
        <p:spPr/>
        <p:txBody>
          <a:bodyPr/>
          <a:lstStyle/>
          <a:p>
            <a:endParaRPr lang="en-GB"/>
          </a:p>
        </p:txBody>
      </p:sp>
      <p:sp>
        <p:nvSpPr>
          <p:cNvPr id="7" name="Symbol zastępczy numeru slajdu 6"/>
          <p:cNvSpPr>
            <a:spLocks noGrp="1"/>
          </p:cNvSpPr>
          <p:nvPr>
            <p:ph type="sldNum" sz="quarter" idx="12"/>
          </p:nvPr>
        </p:nvSpPr>
        <p:spPr/>
        <p:txBody>
          <a:bodyPr/>
          <a:lstStyle/>
          <a:p>
            <a:fld id="{C21E44BA-18DE-4623-9125-25E282E3B1F1}" type="slidenum">
              <a:rPr lang="en-GB" smtClean="0"/>
              <a:t>‹#›</a:t>
            </a:fld>
            <a:endParaRPr lang="en-GB"/>
          </a:p>
        </p:txBody>
      </p:sp>
    </p:spTree>
    <p:extLst>
      <p:ext uri="{BB962C8B-B14F-4D97-AF65-F5344CB8AC3E}">
        <p14:creationId xmlns:p14="http://schemas.microsoft.com/office/powerpoint/2010/main" val="29357269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en-GB"/>
          </a:p>
        </p:txBody>
      </p:sp>
      <p:sp>
        <p:nvSpPr>
          <p:cNvPr id="3" name="Symbol zastępczy tytułu pionowego 2"/>
          <p:cNvSpPr>
            <a:spLocks noGrp="1"/>
          </p:cNvSpPr>
          <p:nvPr>
            <p:ph type="body" orient="vert" idx="1"/>
          </p:nvPr>
        </p:nvSpPr>
        <p:spPr/>
        <p:txBody>
          <a:bodyPr vert="eaVer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GB"/>
          </a:p>
        </p:txBody>
      </p:sp>
      <p:sp>
        <p:nvSpPr>
          <p:cNvPr id="4" name="Symbol zastępczy daty 3"/>
          <p:cNvSpPr>
            <a:spLocks noGrp="1"/>
          </p:cNvSpPr>
          <p:nvPr>
            <p:ph type="dt" sz="half" idx="10"/>
          </p:nvPr>
        </p:nvSpPr>
        <p:spPr/>
        <p:txBody>
          <a:bodyPr/>
          <a:lstStyle/>
          <a:p>
            <a:fld id="{8CF05252-CA89-492A-AE2D-C2AF9120E27C}" type="datetimeFigureOut">
              <a:rPr lang="en-GB" smtClean="0"/>
              <a:t>09/11/2023</a:t>
            </a:fld>
            <a:endParaRPr lang="en-GB"/>
          </a:p>
        </p:txBody>
      </p:sp>
      <p:sp>
        <p:nvSpPr>
          <p:cNvPr id="5" name="Symbol zastępczy stopki 4"/>
          <p:cNvSpPr>
            <a:spLocks noGrp="1"/>
          </p:cNvSpPr>
          <p:nvPr>
            <p:ph type="ftr" sz="quarter" idx="11"/>
          </p:nvPr>
        </p:nvSpPr>
        <p:spPr/>
        <p:txBody>
          <a:bodyPr/>
          <a:lstStyle/>
          <a:p>
            <a:endParaRPr lang="en-GB"/>
          </a:p>
        </p:txBody>
      </p:sp>
      <p:sp>
        <p:nvSpPr>
          <p:cNvPr id="6" name="Symbol zastępczy numeru slajdu 5"/>
          <p:cNvSpPr>
            <a:spLocks noGrp="1"/>
          </p:cNvSpPr>
          <p:nvPr>
            <p:ph type="sldNum" sz="quarter" idx="12"/>
          </p:nvPr>
        </p:nvSpPr>
        <p:spPr/>
        <p:txBody>
          <a:bodyPr/>
          <a:lstStyle/>
          <a:p>
            <a:fld id="{C21E44BA-18DE-4623-9125-25E282E3B1F1}" type="slidenum">
              <a:rPr lang="en-GB" smtClean="0"/>
              <a:t>‹#›</a:t>
            </a:fld>
            <a:endParaRPr lang="en-GB"/>
          </a:p>
        </p:txBody>
      </p:sp>
    </p:spTree>
    <p:extLst>
      <p:ext uri="{BB962C8B-B14F-4D97-AF65-F5344CB8AC3E}">
        <p14:creationId xmlns:p14="http://schemas.microsoft.com/office/powerpoint/2010/main" val="14571164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Tytuł pionowy 1"/>
          <p:cNvSpPr>
            <a:spLocks noGrp="1"/>
          </p:cNvSpPr>
          <p:nvPr>
            <p:ph type="title" orient="vert"/>
          </p:nvPr>
        </p:nvSpPr>
        <p:spPr>
          <a:xfrm>
            <a:off x="6629400" y="274638"/>
            <a:ext cx="2057400" cy="5851525"/>
          </a:xfrm>
        </p:spPr>
        <p:txBody>
          <a:bodyPr vert="eaVert"/>
          <a:lstStyle/>
          <a:p>
            <a:r>
              <a:rPr lang="pl-PL" smtClean="0"/>
              <a:t>Kliknij, aby edytować styl</a:t>
            </a:r>
            <a:endParaRPr lang="en-GB"/>
          </a:p>
        </p:txBody>
      </p:sp>
      <p:sp>
        <p:nvSpPr>
          <p:cNvPr id="3" name="Symbol zastępczy tytułu pionowego 2"/>
          <p:cNvSpPr>
            <a:spLocks noGrp="1"/>
          </p:cNvSpPr>
          <p:nvPr>
            <p:ph type="body" orient="vert" idx="1"/>
          </p:nvPr>
        </p:nvSpPr>
        <p:spPr>
          <a:xfrm>
            <a:off x="457200" y="274638"/>
            <a:ext cx="6019800" cy="5851525"/>
          </a:xfrm>
        </p:spPr>
        <p:txBody>
          <a:bodyPr vert="eaVer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GB"/>
          </a:p>
        </p:txBody>
      </p:sp>
      <p:sp>
        <p:nvSpPr>
          <p:cNvPr id="4" name="Symbol zastępczy daty 3"/>
          <p:cNvSpPr>
            <a:spLocks noGrp="1"/>
          </p:cNvSpPr>
          <p:nvPr>
            <p:ph type="dt" sz="half" idx="10"/>
          </p:nvPr>
        </p:nvSpPr>
        <p:spPr/>
        <p:txBody>
          <a:bodyPr/>
          <a:lstStyle/>
          <a:p>
            <a:fld id="{8CF05252-CA89-492A-AE2D-C2AF9120E27C}" type="datetimeFigureOut">
              <a:rPr lang="en-GB" smtClean="0"/>
              <a:t>09/11/2023</a:t>
            </a:fld>
            <a:endParaRPr lang="en-GB"/>
          </a:p>
        </p:txBody>
      </p:sp>
      <p:sp>
        <p:nvSpPr>
          <p:cNvPr id="5" name="Symbol zastępczy stopki 4"/>
          <p:cNvSpPr>
            <a:spLocks noGrp="1"/>
          </p:cNvSpPr>
          <p:nvPr>
            <p:ph type="ftr" sz="quarter" idx="11"/>
          </p:nvPr>
        </p:nvSpPr>
        <p:spPr/>
        <p:txBody>
          <a:bodyPr/>
          <a:lstStyle/>
          <a:p>
            <a:endParaRPr lang="en-GB"/>
          </a:p>
        </p:txBody>
      </p:sp>
      <p:sp>
        <p:nvSpPr>
          <p:cNvPr id="6" name="Symbol zastępczy numeru slajdu 5"/>
          <p:cNvSpPr>
            <a:spLocks noGrp="1"/>
          </p:cNvSpPr>
          <p:nvPr>
            <p:ph type="sldNum" sz="quarter" idx="12"/>
          </p:nvPr>
        </p:nvSpPr>
        <p:spPr/>
        <p:txBody>
          <a:bodyPr/>
          <a:lstStyle/>
          <a:p>
            <a:fld id="{C21E44BA-18DE-4623-9125-25E282E3B1F1}" type="slidenum">
              <a:rPr lang="en-GB" smtClean="0"/>
              <a:t>‹#›</a:t>
            </a:fld>
            <a:endParaRPr lang="en-GB"/>
          </a:p>
        </p:txBody>
      </p:sp>
    </p:spTree>
    <p:extLst>
      <p:ext uri="{BB962C8B-B14F-4D97-AF65-F5344CB8AC3E}">
        <p14:creationId xmlns:p14="http://schemas.microsoft.com/office/powerpoint/2010/main" val="27318172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ymbol zastępczy tytuł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pl-PL" smtClean="0"/>
              <a:t>Kliknij, aby edytować styl</a:t>
            </a:r>
            <a:endParaRPr lang="en-GB"/>
          </a:p>
        </p:txBody>
      </p:sp>
      <p:sp>
        <p:nvSpPr>
          <p:cNvPr id="3" name="Symbol zastępczy tekst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GB"/>
          </a:p>
        </p:txBody>
      </p:sp>
      <p:sp>
        <p:nvSpPr>
          <p:cNvPr id="4" name="Symbol zastępczy daty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F05252-CA89-492A-AE2D-C2AF9120E27C}" type="datetimeFigureOut">
              <a:rPr lang="en-GB" smtClean="0"/>
              <a:t>09/11/2023</a:t>
            </a:fld>
            <a:endParaRPr lang="en-GB"/>
          </a:p>
        </p:txBody>
      </p:sp>
      <p:sp>
        <p:nvSpPr>
          <p:cNvPr id="5" name="Symbol zastępczy stopki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ymbol zastępczy numeru slajd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21E44BA-18DE-4623-9125-25E282E3B1F1}" type="slidenum">
              <a:rPr lang="en-GB" smtClean="0"/>
              <a:t>‹#›</a:t>
            </a:fld>
            <a:endParaRPr lang="en-GB"/>
          </a:p>
        </p:txBody>
      </p:sp>
    </p:spTree>
    <p:extLst>
      <p:ext uri="{BB962C8B-B14F-4D97-AF65-F5344CB8AC3E}">
        <p14:creationId xmlns:p14="http://schemas.microsoft.com/office/powerpoint/2010/main" val="18254359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ctrTitle"/>
          </p:nvPr>
        </p:nvSpPr>
        <p:spPr/>
        <p:txBody>
          <a:bodyPr/>
          <a:lstStyle/>
          <a:p>
            <a:r>
              <a:rPr lang="en-GB" dirty="0" smtClean="0"/>
              <a:t>Edinburgh</a:t>
            </a:r>
            <a:endParaRPr lang="en-GB" dirty="0"/>
          </a:p>
        </p:txBody>
      </p:sp>
      <p:sp>
        <p:nvSpPr>
          <p:cNvPr id="3" name="Podtytuł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153167491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4472" y="310569"/>
            <a:ext cx="8496000" cy="60707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94965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Edinburgh</a:t>
            </a:r>
            <a:endParaRPr lang="en-GB" dirty="0"/>
          </a:p>
        </p:txBody>
      </p:sp>
      <p:sp>
        <p:nvSpPr>
          <p:cNvPr id="3" name="Symbol zastępczy zawartości 2"/>
          <p:cNvSpPr>
            <a:spLocks noGrp="1"/>
          </p:cNvSpPr>
          <p:nvPr>
            <p:ph idx="1"/>
          </p:nvPr>
        </p:nvSpPr>
        <p:spPr/>
        <p:txBody>
          <a:bodyPr>
            <a:normAutofit/>
          </a:bodyPr>
          <a:lstStyle/>
          <a:p>
            <a:r>
              <a:rPr lang="en-GB" dirty="0" smtClean="0"/>
              <a:t>Edinburgh is the capital of Scotland.</a:t>
            </a:r>
          </a:p>
          <a:p>
            <a:r>
              <a:rPr lang="en-GB" dirty="0" smtClean="0"/>
              <a:t>It is a gloriously dour looking city on a rainy day, visitors should be warned that it is usually either raining or about to rain in Scotland.</a:t>
            </a:r>
          </a:p>
          <a:p>
            <a:r>
              <a:rPr lang="en-GB" dirty="0" smtClean="0"/>
              <a:t>Visitors should start their visit with a trip to Arthur’s seat which is a dormant volcano that offers excellent views of this gothic, smoke-stained sandstone city of half a million souls.</a:t>
            </a:r>
            <a:endParaRPr lang="en-GB" dirty="0"/>
          </a:p>
        </p:txBody>
      </p:sp>
    </p:spTree>
    <p:extLst>
      <p:ext uri="{BB962C8B-B14F-4D97-AF65-F5344CB8AC3E}">
        <p14:creationId xmlns:p14="http://schemas.microsoft.com/office/powerpoint/2010/main" val="30073885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4472" y="980728"/>
            <a:ext cx="8496000" cy="4779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3784370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Edinburgh</a:t>
            </a:r>
            <a:endParaRPr lang="en-GB" dirty="0"/>
          </a:p>
        </p:txBody>
      </p:sp>
      <p:sp>
        <p:nvSpPr>
          <p:cNvPr id="3" name="Symbol zastępczy zawartości 2"/>
          <p:cNvSpPr>
            <a:spLocks noGrp="1"/>
          </p:cNvSpPr>
          <p:nvPr>
            <p:ph idx="1"/>
          </p:nvPr>
        </p:nvSpPr>
        <p:spPr/>
        <p:txBody>
          <a:bodyPr>
            <a:normAutofit fontScale="77500" lnSpcReduction="20000"/>
          </a:bodyPr>
          <a:lstStyle/>
          <a:p>
            <a:r>
              <a:rPr lang="en-GB" dirty="0" smtClean="0"/>
              <a:t>Like every great city, it attracts the best and the worst of humanity.</a:t>
            </a:r>
          </a:p>
          <a:p>
            <a:r>
              <a:rPr lang="en-GB" dirty="0" smtClean="0"/>
              <a:t>The character of the city may be summarized by the story of a notorious criminal called </a:t>
            </a:r>
            <a:r>
              <a:rPr lang="en-GB" i="1" dirty="0" smtClean="0"/>
              <a:t>William</a:t>
            </a:r>
            <a:r>
              <a:rPr lang="en-GB" dirty="0" smtClean="0"/>
              <a:t> </a:t>
            </a:r>
            <a:r>
              <a:rPr lang="en-GB" i="1" dirty="0" smtClean="0"/>
              <a:t>Brodie</a:t>
            </a:r>
            <a:r>
              <a:rPr lang="en-GB" dirty="0" smtClean="0"/>
              <a:t> who was so successful at leading a double life that he became an elected official and the deacon of a trade guild.</a:t>
            </a:r>
          </a:p>
          <a:p>
            <a:r>
              <a:rPr lang="en-GB" dirty="0" smtClean="0"/>
              <a:t>He is often called </a:t>
            </a:r>
            <a:r>
              <a:rPr lang="en-GB" i="1" dirty="0" smtClean="0"/>
              <a:t>Deacon Brodie </a:t>
            </a:r>
            <a:r>
              <a:rPr lang="en-GB" dirty="0" smtClean="0"/>
              <a:t>and he was obviously a busy man, when he wasn’t making cabinets for the wealthy he was breaking into their houses to fund his secret gambling habit.</a:t>
            </a:r>
          </a:p>
          <a:p>
            <a:r>
              <a:rPr lang="en-GB" dirty="0" smtClean="0"/>
              <a:t>Eventually his past caught up with him and he was tried, convicted and sentenced to be hung.</a:t>
            </a:r>
            <a:endParaRPr lang="en-GB" dirty="0"/>
          </a:p>
        </p:txBody>
      </p:sp>
    </p:spTree>
    <p:extLst>
      <p:ext uri="{BB962C8B-B14F-4D97-AF65-F5344CB8AC3E}">
        <p14:creationId xmlns:p14="http://schemas.microsoft.com/office/powerpoint/2010/main" val="607416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3728" y="116632"/>
            <a:ext cx="4896000" cy="65228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3784370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Edinburgh</a:t>
            </a:r>
            <a:endParaRPr lang="en-GB" dirty="0"/>
          </a:p>
        </p:txBody>
      </p:sp>
      <p:sp>
        <p:nvSpPr>
          <p:cNvPr id="3" name="Symbol zastępczy zawartości 2"/>
          <p:cNvSpPr>
            <a:spLocks noGrp="1"/>
          </p:cNvSpPr>
          <p:nvPr>
            <p:ph idx="1"/>
          </p:nvPr>
        </p:nvSpPr>
        <p:spPr/>
        <p:txBody>
          <a:bodyPr>
            <a:normAutofit fontScale="92500" lnSpcReduction="20000"/>
          </a:bodyPr>
          <a:lstStyle/>
          <a:p>
            <a:r>
              <a:rPr lang="en-GB" i="1" dirty="0" smtClean="0"/>
              <a:t>William Brodie </a:t>
            </a:r>
            <a:r>
              <a:rPr lang="en-GB" dirty="0" smtClean="0"/>
              <a:t>was such a strange character that even his execution is surrounded by tall tales.</a:t>
            </a:r>
          </a:p>
          <a:p>
            <a:r>
              <a:rPr lang="en-GB" dirty="0" smtClean="0"/>
              <a:t>It is rumoured that he wore a steel collar to survive his execution and bribed his hangman to go through the motions of pretending to hang him.</a:t>
            </a:r>
          </a:p>
          <a:p>
            <a:r>
              <a:rPr lang="en-GB" dirty="0" smtClean="0"/>
              <a:t>On the surface, </a:t>
            </a:r>
            <a:r>
              <a:rPr lang="en-GB" i="1" dirty="0" smtClean="0"/>
              <a:t>William Brodie’s </a:t>
            </a:r>
            <a:r>
              <a:rPr lang="en-GB" dirty="0" smtClean="0"/>
              <a:t>home town is respectable, it is a university town full of professionals but underneath it all lies the subversive spirit of Scottish independence which is immune to English notions of law and order.</a:t>
            </a:r>
            <a:endParaRPr lang="en-GB" dirty="0"/>
          </a:p>
        </p:txBody>
      </p:sp>
    </p:spTree>
    <p:extLst>
      <p:ext uri="{BB962C8B-B14F-4D97-AF65-F5344CB8AC3E}">
        <p14:creationId xmlns:p14="http://schemas.microsoft.com/office/powerpoint/2010/main" val="607416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4472" y="85606"/>
            <a:ext cx="8496000" cy="67277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3784370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Edinburgh</a:t>
            </a:r>
            <a:endParaRPr lang="en-GB" dirty="0"/>
          </a:p>
        </p:txBody>
      </p:sp>
      <p:sp>
        <p:nvSpPr>
          <p:cNvPr id="3" name="Symbol zastępczy zawartości 2"/>
          <p:cNvSpPr>
            <a:spLocks noGrp="1"/>
          </p:cNvSpPr>
          <p:nvPr>
            <p:ph idx="1"/>
          </p:nvPr>
        </p:nvSpPr>
        <p:spPr/>
        <p:txBody>
          <a:bodyPr/>
          <a:lstStyle/>
          <a:p>
            <a:r>
              <a:rPr lang="en-GB" dirty="0" smtClean="0"/>
              <a:t>An Edinburgh writer called </a:t>
            </a:r>
            <a:r>
              <a:rPr lang="en-GB" i="1" dirty="0" smtClean="0"/>
              <a:t>Robert Louis Stevenson</a:t>
            </a:r>
            <a:r>
              <a:rPr lang="en-GB" dirty="0" smtClean="0"/>
              <a:t> was inspired by the story of </a:t>
            </a:r>
            <a:r>
              <a:rPr lang="en-GB" i="1" dirty="0" smtClean="0"/>
              <a:t>William</a:t>
            </a:r>
            <a:r>
              <a:rPr lang="en-GB" dirty="0" smtClean="0"/>
              <a:t> </a:t>
            </a:r>
            <a:r>
              <a:rPr lang="en-GB" i="1" dirty="0" smtClean="0"/>
              <a:t>Brodie</a:t>
            </a:r>
            <a:r>
              <a:rPr lang="en-GB" dirty="0" smtClean="0"/>
              <a:t> to write the </a:t>
            </a:r>
            <a:r>
              <a:rPr lang="en-GB" i="1" dirty="0" smtClean="0"/>
              <a:t>Strange Case of Doctor Jekyll and Mr Hyde.</a:t>
            </a:r>
          </a:p>
          <a:p>
            <a:r>
              <a:rPr lang="en-GB" dirty="0" smtClean="0"/>
              <a:t>In more recent times the author </a:t>
            </a:r>
            <a:r>
              <a:rPr lang="en-GB" i="1" dirty="0" smtClean="0"/>
              <a:t>J.K. Rowling </a:t>
            </a:r>
            <a:r>
              <a:rPr lang="en-GB" dirty="0" smtClean="0"/>
              <a:t>has singlehandedly revived interest in the fantasy genre and encouraged children all over the world to read again. </a:t>
            </a:r>
          </a:p>
          <a:p>
            <a:endParaRPr lang="en-GB" dirty="0"/>
          </a:p>
        </p:txBody>
      </p:sp>
    </p:spTree>
    <p:extLst>
      <p:ext uri="{BB962C8B-B14F-4D97-AF65-F5344CB8AC3E}">
        <p14:creationId xmlns:p14="http://schemas.microsoft.com/office/powerpoint/2010/main" val="607416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836712"/>
            <a:ext cx="8496000" cy="5097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3784370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Edinburgh</a:t>
            </a:r>
            <a:endParaRPr lang="en-GB" dirty="0"/>
          </a:p>
        </p:txBody>
      </p:sp>
      <p:sp>
        <p:nvSpPr>
          <p:cNvPr id="3" name="Symbol zastępczy zawartości 2"/>
          <p:cNvSpPr>
            <a:spLocks noGrp="1"/>
          </p:cNvSpPr>
          <p:nvPr>
            <p:ph idx="1"/>
          </p:nvPr>
        </p:nvSpPr>
        <p:spPr/>
        <p:txBody>
          <a:bodyPr>
            <a:normAutofit lnSpcReduction="10000"/>
          </a:bodyPr>
          <a:lstStyle/>
          <a:p>
            <a:r>
              <a:rPr lang="en-GB" dirty="0" smtClean="0"/>
              <a:t>Any Edinburgh walking tour inspired by the works of </a:t>
            </a:r>
            <a:r>
              <a:rPr lang="en-GB" i="1" dirty="0" smtClean="0"/>
              <a:t>J.K. Rowling </a:t>
            </a:r>
            <a:r>
              <a:rPr lang="en-GB" dirty="0" smtClean="0"/>
              <a:t>should start with a visit to Edinburgh Castle which dominates the city.</a:t>
            </a:r>
          </a:p>
          <a:p>
            <a:r>
              <a:rPr lang="en-GB" dirty="0" smtClean="0"/>
              <a:t>The medieval splendour of the </a:t>
            </a:r>
            <a:r>
              <a:rPr lang="en-GB" i="1" dirty="0" smtClean="0"/>
              <a:t>Great Hall </a:t>
            </a:r>
            <a:r>
              <a:rPr lang="en-GB" dirty="0" smtClean="0"/>
              <a:t>may have inspired the author to create the </a:t>
            </a:r>
            <a:r>
              <a:rPr lang="en-GB" i="1" dirty="0" smtClean="0"/>
              <a:t>Great Hall of Hogwarts</a:t>
            </a:r>
            <a:r>
              <a:rPr lang="en-GB" dirty="0" smtClean="0"/>
              <a:t>.</a:t>
            </a:r>
          </a:p>
          <a:p>
            <a:r>
              <a:rPr lang="en-GB" dirty="0" smtClean="0"/>
              <a:t>Harry Potter is a fictitious wizard but it’s important to note that many witches were hung and burned alive just outside the castle.</a:t>
            </a:r>
            <a:endParaRPr lang="en-GB" dirty="0"/>
          </a:p>
        </p:txBody>
      </p:sp>
    </p:spTree>
    <p:extLst>
      <p:ext uri="{BB962C8B-B14F-4D97-AF65-F5344CB8AC3E}">
        <p14:creationId xmlns:p14="http://schemas.microsoft.com/office/powerpoint/2010/main" val="607416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4472" y="548680"/>
            <a:ext cx="8496000" cy="56604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3784370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Edinburgh</a:t>
            </a:r>
            <a:endParaRPr lang="en-GB" dirty="0"/>
          </a:p>
        </p:txBody>
      </p:sp>
      <p:sp>
        <p:nvSpPr>
          <p:cNvPr id="3" name="Symbol zastępczy zawartości 2"/>
          <p:cNvSpPr>
            <a:spLocks noGrp="1"/>
          </p:cNvSpPr>
          <p:nvPr>
            <p:ph idx="1"/>
          </p:nvPr>
        </p:nvSpPr>
        <p:spPr/>
        <p:txBody>
          <a:bodyPr>
            <a:normAutofit fontScale="70000" lnSpcReduction="20000"/>
          </a:bodyPr>
          <a:lstStyle/>
          <a:p>
            <a:r>
              <a:rPr lang="en-GB" dirty="0" smtClean="0"/>
              <a:t>These gruesome executions are commemorated by the </a:t>
            </a:r>
            <a:r>
              <a:rPr lang="en-GB" i="1" dirty="0" smtClean="0"/>
              <a:t>Witches’ Well</a:t>
            </a:r>
            <a:r>
              <a:rPr lang="en-GB" dirty="0" smtClean="0"/>
              <a:t>, it is named after a drinking fountain which is no longer in use.</a:t>
            </a:r>
          </a:p>
          <a:p>
            <a:r>
              <a:rPr lang="en-GB" dirty="0" smtClean="0"/>
              <a:t>A bronze relief on the monument shows two women’s faces, one represents evil, the other represents innocence.</a:t>
            </a:r>
          </a:p>
          <a:p>
            <a:r>
              <a:rPr lang="en-GB" dirty="0" smtClean="0"/>
              <a:t>The snake around the two women possibly represents the greater evil of their execution without trial, anyone could be accused of witchcraft and subsequently executed.</a:t>
            </a:r>
          </a:p>
          <a:p>
            <a:r>
              <a:rPr lang="en-GB" dirty="0" smtClean="0"/>
              <a:t>The foxglove is also shown, it can be used to heal or poison depending on the dose administered.</a:t>
            </a:r>
          </a:p>
          <a:p>
            <a:r>
              <a:rPr lang="en-GB" dirty="0" smtClean="0"/>
              <a:t>Successful healers and herbalists ran the risk of being accused of witchcraft hundreds of years ago, the Witchcraft Act was passed by the Scottish Parliament in 1563, the only punishment for this unusual crime was execution.</a:t>
            </a:r>
            <a:endParaRPr lang="en-GB" dirty="0"/>
          </a:p>
        </p:txBody>
      </p:sp>
    </p:spTree>
    <p:extLst>
      <p:ext uri="{BB962C8B-B14F-4D97-AF65-F5344CB8AC3E}">
        <p14:creationId xmlns:p14="http://schemas.microsoft.com/office/powerpoint/2010/main" val="607416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620688"/>
            <a:ext cx="8496000" cy="56583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3784370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Edinburgh</a:t>
            </a:r>
            <a:endParaRPr lang="en-GB" dirty="0"/>
          </a:p>
        </p:txBody>
      </p:sp>
      <p:sp>
        <p:nvSpPr>
          <p:cNvPr id="3" name="Symbol zastępczy zawartości 2"/>
          <p:cNvSpPr>
            <a:spLocks noGrp="1"/>
          </p:cNvSpPr>
          <p:nvPr>
            <p:ph idx="1"/>
          </p:nvPr>
        </p:nvSpPr>
        <p:spPr/>
        <p:txBody>
          <a:bodyPr>
            <a:normAutofit fontScale="85000" lnSpcReduction="20000"/>
          </a:bodyPr>
          <a:lstStyle/>
          <a:p>
            <a:r>
              <a:rPr lang="en-GB" dirty="0" smtClean="0"/>
              <a:t>Although </a:t>
            </a:r>
            <a:r>
              <a:rPr lang="en-GB" i="1" dirty="0" smtClean="0"/>
              <a:t>J.K. Rowling </a:t>
            </a:r>
            <a:r>
              <a:rPr lang="en-GB" dirty="0" smtClean="0"/>
              <a:t>was inspired to write the </a:t>
            </a:r>
            <a:r>
              <a:rPr lang="en-GB" i="1" dirty="0" smtClean="0"/>
              <a:t>Harry Potter </a:t>
            </a:r>
            <a:r>
              <a:rPr lang="en-GB" dirty="0" smtClean="0"/>
              <a:t>series of books on a delayed train in England, she acknowledges that the gothic surroundings of Edinburgh gave her the confidence she needed to finish her first </a:t>
            </a:r>
            <a:r>
              <a:rPr lang="en-GB" i="1" dirty="0" smtClean="0"/>
              <a:t>Harry Potter </a:t>
            </a:r>
            <a:r>
              <a:rPr lang="en-GB" dirty="0" smtClean="0"/>
              <a:t>manuscript.</a:t>
            </a:r>
          </a:p>
          <a:p>
            <a:r>
              <a:rPr lang="en-GB" dirty="0" smtClean="0"/>
              <a:t>At that point in her life the author had experienced the death of her mother, an abusive marriage and redundancy.</a:t>
            </a:r>
          </a:p>
          <a:p>
            <a:r>
              <a:rPr lang="en-GB" dirty="0" smtClean="0"/>
              <a:t>Despite her obvious intelligence and talent she saw herself as a failure but luckily she had a few guardian angels and patrons in her life who believed in her rather more than she believed in herself.</a:t>
            </a:r>
            <a:endParaRPr lang="en-GB" dirty="0"/>
          </a:p>
        </p:txBody>
      </p:sp>
    </p:spTree>
    <p:extLst>
      <p:ext uri="{BB962C8B-B14F-4D97-AF65-F5344CB8AC3E}">
        <p14:creationId xmlns:p14="http://schemas.microsoft.com/office/powerpoint/2010/main" val="607416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548680"/>
            <a:ext cx="8496000" cy="566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3784370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4472" y="225352"/>
            <a:ext cx="8496000" cy="637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3954765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Edinburgh</a:t>
            </a:r>
            <a:endParaRPr lang="en-GB" dirty="0"/>
          </a:p>
        </p:txBody>
      </p:sp>
      <p:sp>
        <p:nvSpPr>
          <p:cNvPr id="3" name="Symbol zastępczy zawartości 2"/>
          <p:cNvSpPr>
            <a:spLocks noGrp="1"/>
          </p:cNvSpPr>
          <p:nvPr>
            <p:ph idx="1"/>
          </p:nvPr>
        </p:nvSpPr>
        <p:spPr/>
        <p:txBody>
          <a:bodyPr>
            <a:normAutofit fontScale="85000" lnSpcReduction="10000"/>
          </a:bodyPr>
          <a:lstStyle/>
          <a:p>
            <a:r>
              <a:rPr lang="en-GB" dirty="0" smtClean="0"/>
              <a:t>The author wrote part of her famous book in a café called the </a:t>
            </a:r>
            <a:r>
              <a:rPr lang="en-GB" i="1" dirty="0" smtClean="0"/>
              <a:t>Nicholson’s Café</a:t>
            </a:r>
            <a:r>
              <a:rPr lang="en-GB" dirty="0" smtClean="0"/>
              <a:t>.</a:t>
            </a:r>
          </a:p>
          <a:p>
            <a:r>
              <a:rPr lang="en-GB" dirty="0" smtClean="0"/>
              <a:t>The café was owned by a family friend so </a:t>
            </a:r>
            <a:r>
              <a:rPr lang="en-GB" i="1" dirty="0" smtClean="0"/>
              <a:t>J.K.</a:t>
            </a:r>
            <a:r>
              <a:rPr lang="en-GB" dirty="0" smtClean="0"/>
              <a:t> </a:t>
            </a:r>
            <a:r>
              <a:rPr lang="en-GB" i="1" dirty="0" smtClean="0"/>
              <a:t>Rowling</a:t>
            </a:r>
            <a:r>
              <a:rPr lang="en-GB" dirty="0" smtClean="0"/>
              <a:t> was given special permission to write at </a:t>
            </a:r>
            <a:r>
              <a:rPr lang="pl-PL" dirty="0" smtClean="0"/>
              <a:t>a</a:t>
            </a:r>
            <a:r>
              <a:rPr lang="en-GB" dirty="0" smtClean="0"/>
              <a:t> </a:t>
            </a:r>
            <a:r>
              <a:rPr lang="en-GB" dirty="0" smtClean="0"/>
              <a:t>window seat and watch the world go by despite her lack of money.</a:t>
            </a:r>
          </a:p>
          <a:p>
            <a:r>
              <a:rPr lang="en-GB" dirty="0" smtClean="0"/>
              <a:t>At the time she barely had the price of a cup of coffee and her tiny flat was damp and infested with mice.</a:t>
            </a:r>
          </a:p>
          <a:p>
            <a:r>
              <a:rPr lang="en-GB" dirty="0" smtClean="0"/>
              <a:t>Ironically she finished writing the last Harry Potter book in the splendour of the </a:t>
            </a:r>
            <a:r>
              <a:rPr lang="en-GB" i="1" dirty="0" smtClean="0"/>
              <a:t>Balmoral Hotel</a:t>
            </a:r>
            <a:r>
              <a:rPr lang="en-GB" dirty="0" smtClean="0"/>
              <a:t>, one of the most expensive hotels in the city.</a:t>
            </a:r>
          </a:p>
          <a:p>
            <a:endParaRPr lang="en-GB" dirty="0"/>
          </a:p>
        </p:txBody>
      </p:sp>
    </p:spTree>
    <p:extLst>
      <p:ext uri="{BB962C8B-B14F-4D97-AF65-F5344CB8AC3E}">
        <p14:creationId xmlns:p14="http://schemas.microsoft.com/office/powerpoint/2010/main" val="607416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404664"/>
            <a:ext cx="8496000" cy="60862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3784370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Edinburgh</a:t>
            </a:r>
            <a:endParaRPr lang="en-GB" dirty="0"/>
          </a:p>
        </p:txBody>
      </p:sp>
      <p:sp>
        <p:nvSpPr>
          <p:cNvPr id="3" name="Symbol zastępczy zawartości 2"/>
          <p:cNvSpPr>
            <a:spLocks noGrp="1"/>
          </p:cNvSpPr>
          <p:nvPr>
            <p:ph idx="1"/>
          </p:nvPr>
        </p:nvSpPr>
        <p:spPr/>
        <p:txBody>
          <a:bodyPr>
            <a:normAutofit lnSpcReduction="10000"/>
          </a:bodyPr>
          <a:lstStyle/>
          <a:p>
            <a:r>
              <a:rPr lang="en-GB" dirty="0" smtClean="0"/>
              <a:t>Naturally, since we are discussing Scotland (where everything is disputed), </a:t>
            </a:r>
            <a:r>
              <a:rPr lang="en-GB" i="1" dirty="0" smtClean="0"/>
              <a:t>Nicholson’s</a:t>
            </a:r>
            <a:r>
              <a:rPr lang="en-GB" dirty="0" smtClean="0"/>
              <a:t> </a:t>
            </a:r>
            <a:r>
              <a:rPr lang="en-GB" i="1" dirty="0" smtClean="0"/>
              <a:t>Café</a:t>
            </a:r>
            <a:r>
              <a:rPr lang="en-GB" dirty="0" smtClean="0"/>
              <a:t> has a rival café called </a:t>
            </a:r>
            <a:r>
              <a:rPr lang="en-GB" i="1" dirty="0" smtClean="0"/>
              <a:t>The Elephant House </a:t>
            </a:r>
            <a:r>
              <a:rPr lang="en-GB" dirty="0" smtClean="0"/>
              <a:t>which claims to be the “birthplace of Harry Potter”.</a:t>
            </a:r>
          </a:p>
          <a:p>
            <a:r>
              <a:rPr lang="en-GB" dirty="0" smtClean="0"/>
              <a:t>At the moment </a:t>
            </a:r>
            <a:r>
              <a:rPr lang="en-GB" i="1" dirty="0" smtClean="0"/>
              <a:t>The Elephant House </a:t>
            </a:r>
            <a:r>
              <a:rPr lang="en-GB" dirty="0" smtClean="0"/>
              <a:t>is closed.</a:t>
            </a:r>
          </a:p>
          <a:p>
            <a:r>
              <a:rPr lang="en-GB" dirty="0" smtClean="0"/>
              <a:t>Witchcraft may be involved or the café may have become unprofitable, whatever the case may be we wish them well!</a:t>
            </a:r>
          </a:p>
          <a:p>
            <a:endParaRPr lang="en-GB" dirty="0"/>
          </a:p>
        </p:txBody>
      </p:sp>
    </p:spTree>
    <p:extLst>
      <p:ext uri="{BB962C8B-B14F-4D97-AF65-F5344CB8AC3E}">
        <p14:creationId xmlns:p14="http://schemas.microsoft.com/office/powerpoint/2010/main" val="607416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456" y="28213"/>
            <a:ext cx="8208000" cy="67131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3784370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Edinburgh</a:t>
            </a:r>
            <a:endParaRPr lang="en-GB" dirty="0"/>
          </a:p>
        </p:txBody>
      </p:sp>
      <p:sp>
        <p:nvSpPr>
          <p:cNvPr id="3" name="Symbol zastępczy zawartości 2"/>
          <p:cNvSpPr>
            <a:spLocks noGrp="1"/>
          </p:cNvSpPr>
          <p:nvPr>
            <p:ph idx="1"/>
          </p:nvPr>
        </p:nvSpPr>
        <p:spPr/>
        <p:txBody>
          <a:bodyPr>
            <a:normAutofit lnSpcReduction="10000"/>
          </a:bodyPr>
          <a:lstStyle/>
          <a:p>
            <a:r>
              <a:rPr lang="en-GB" dirty="0" smtClean="0"/>
              <a:t>The visitor may wish to enjoy a cup of coffee and a rest in yet another café called the </a:t>
            </a:r>
            <a:r>
              <a:rPr lang="en-GB" i="1" dirty="0" smtClean="0"/>
              <a:t>Artisan Roast</a:t>
            </a:r>
            <a:r>
              <a:rPr lang="en-GB" dirty="0" smtClean="0"/>
              <a:t>.</a:t>
            </a:r>
          </a:p>
          <a:p>
            <a:r>
              <a:rPr lang="en-GB" dirty="0" smtClean="0"/>
              <a:t>This café advertises itself with a sign which reads:</a:t>
            </a:r>
          </a:p>
          <a:p>
            <a:r>
              <a:rPr lang="en-GB" i="1" dirty="0" smtClean="0"/>
              <a:t>J.K. Rowling never wrote here…</a:t>
            </a:r>
          </a:p>
          <a:p>
            <a:r>
              <a:rPr lang="en-GB" dirty="0" smtClean="0"/>
              <a:t>The author herself later amended the sign with the following:</a:t>
            </a:r>
          </a:p>
          <a:p>
            <a:r>
              <a:rPr lang="en-GB" dirty="0" smtClean="0"/>
              <a:t>…and I never will.</a:t>
            </a:r>
          </a:p>
          <a:p>
            <a:endParaRPr lang="en-GB" dirty="0" smtClean="0"/>
          </a:p>
          <a:p>
            <a:endParaRPr lang="en-GB" dirty="0"/>
          </a:p>
        </p:txBody>
      </p:sp>
    </p:spTree>
    <p:extLst>
      <p:ext uri="{BB962C8B-B14F-4D97-AF65-F5344CB8AC3E}">
        <p14:creationId xmlns:p14="http://schemas.microsoft.com/office/powerpoint/2010/main" val="607416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4472" y="998984"/>
            <a:ext cx="8496000" cy="44462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3784370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3528" y="362125"/>
            <a:ext cx="8496000" cy="61632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1033594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Edinburgh</a:t>
            </a:r>
            <a:endParaRPr lang="en-GB" dirty="0"/>
          </a:p>
        </p:txBody>
      </p:sp>
      <p:sp>
        <p:nvSpPr>
          <p:cNvPr id="3" name="Symbol zastępczy zawartości 2"/>
          <p:cNvSpPr>
            <a:spLocks noGrp="1"/>
          </p:cNvSpPr>
          <p:nvPr>
            <p:ph idx="1"/>
          </p:nvPr>
        </p:nvSpPr>
        <p:spPr/>
        <p:txBody>
          <a:bodyPr>
            <a:normAutofit fontScale="85000" lnSpcReduction="10000"/>
          </a:bodyPr>
          <a:lstStyle/>
          <a:p>
            <a:r>
              <a:rPr lang="en-GB" dirty="0" smtClean="0"/>
              <a:t>The </a:t>
            </a:r>
            <a:r>
              <a:rPr lang="en-GB" i="1" dirty="0" err="1" smtClean="0"/>
              <a:t>Greyfriar’s</a:t>
            </a:r>
            <a:r>
              <a:rPr lang="en-GB" i="1" dirty="0" smtClean="0"/>
              <a:t> cemetery </a:t>
            </a:r>
            <a:r>
              <a:rPr lang="en-GB" dirty="0" smtClean="0"/>
              <a:t>is said to have inspired the author with the names on its tombstones.</a:t>
            </a:r>
          </a:p>
          <a:p>
            <a:r>
              <a:rPr lang="en-GB" dirty="0" smtClean="0"/>
              <a:t>Names of note include the following:</a:t>
            </a:r>
          </a:p>
          <a:p>
            <a:r>
              <a:rPr lang="en-GB" i="1" dirty="0" smtClean="0"/>
              <a:t>Anne and Robert Potter, William McGonagall, Elizabeth </a:t>
            </a:r>
            <a:r>
              <a:rPr lang="en-GB" i="1" dirty="0" err="1" smtClean="0"/>
              <a:t>Moodie</a:t>
            </a:r>
            <a:r>
              <a:rPr lang="en-GB" dirty="0"/>
              <a:t> </a:t>
            </a:r>
            <a:r>
              <a:rPr lang="en-GB" dirty="0" smtClean="0"/>
              <a:t>and </a:t>
            </a:r>
            <a:r>
              <a:rPr lang="en-GB" i="1" dirty="0" smtClean="0"/>
              <a:t>Thomas Riddell</a:t>
            </a:r>
            <a:r>
              <a:rPr lang="en-GB" dirty="0" smtClean="0"/>
              <a:t>.</a:t>
            </a:r>
          </a:p>
          <a:p>
            <a:r>
              <a:rPr lang="en-GB" dirty="0" smtClean="0"/>
              <a:t>While you are in the area you may notice an unusual statue of a wee terrier called Bobby.</a:t>
            </a:r>
          </a:p>
          <a:p>
            <a:r>
              <a:rPr lang="en-GB" dirty="0" smtClean="0"/>
              <a:t>Poor Bobby sat on his master’s grave for fourteen years and his loyalty was rewarded with celebrity status.</a:t>
            </a:r>
          </a:p>
          <a:p>
            <a:r>
              <a:rPr lang="en-GB" dirty="0" smtClean="0"/>
              <a:t>Be sure to rub his wee nose for luck.</a:t>
            </a:r>
          </a:p>
          <a:p>
            <a:endParaRPr lang="en-GB" dirty="0" smtClean="0"/>
          </a:p>
          <a:p>
            <a:endParaRPr lang="en-GB" dirty="0"/>
          </a:p>
        </p:txBody>
      </p:sp>
    </p:spTree>
    <p:extLst>
      <p:ext uri="{BB962C8B-B14F-4D97-AF65-F5344CB8AC3E}">
        <p14:creationId xmlns:p14="http://schemas.microsoft.com/office/powerpoint/2010/main" val="607416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4472" y="429295"/>
            <a:ext cx="8496000" cy="56640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3784370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Edinburgh</a:t>
            </a:r>
            <a:endParaRPr lang="en-GB" dirty="0"/>
          </a:p>
        </p:txBody>
      </p:sp>
      <p:sp>
        <p:nvSpPr>
          <p:cNvPr id="3" name="Symbol zastępczy zawartości 2"/>
          <p:cNvSpPr>
            <a:spLocks noGrp="1"/>
          </p:cNvSpPr>
          <p:nvPr>
            <p:ph idx="1"/>
          </p:nvPr>
        </p:nvSpPr>
        <p:spPr/>
        <p:txBody>
          <a:bodyPr>
            <a:normAutofit fontScale="92500" lnSpcReduction="20000"/>
          </a:bodyPr>
          <a:lstStyle/>
          <a:p>
            <a:r>
              <a:rPr lang="en-GB" dirty="0" smtClean="0"/>
              <a:t>Two picturesque streets in the Old Town called </a:t>
            </a:r>
            <a:r>
              <a:rPr lang="en-GB" i="1" dirty="0" smtClean="0"/>
              <a:t>Victoria Street </a:t>
            </a:r>
            <a:r>
              <a:rPr lang="en-GB" dirty="0" smtClean="0"/>
              <a:t>and </a:t>
            </a:r>
            <a:r>
              <a:rPr lang="en-GB" i="1" dirty="0" smtClean="0"/>
              <a:t>Cockburn Street </a:t>
            </a:r>
            <a:r>
              <a:rPr lang="en-GB" dirty="0" smtClean="0"/>
              <a:t>(pronounced Co-Burn!) are said to have inspired the fictitious </a:t>
            </a:r>
            <a:r>
              <a:rPr lang="en-GB" i="1" dirty="0" err="1" smtClean="0"/>
              <a:t>Diagon</a:t>
            </a:r>
            <a:r>
              <a:rPr lang="en-GB" i="1" dirty="0" smtClean="0"/>
              <a:t> Alley</a:t>
            </a:r>
            <a:r>
              <a:rPr lang="en-GB" dirty="0" smtClean="0"/>
              <a:t>.</a:t>
            </a:r>
          </a:p>
          <a:p>
            <a:r>
              <a:rPr lang="en-GB" dirty="0" smtClean="0"/>
              <a:t>Some of the shops on these streets may have inspired </a:t>
            </a:r>
            <a:r>
              <a:rPr lang="en-GB" i="1" dirty="0" smtClean="0"/>
              <a:t>J.K. Rowling</a:t>
            </a:r>
            <a:r>
              <a:rPr lang="en-GB" dirty="0" smtClean="0"/>
              <a:t>.</a:t>
            </a:r>
          </a:p>
          <a:p>
            <a:r>
              <a:rPr lang="en-GB" dirty="0" smtClean="0"/>
              <a:t>For example, </a:t>
            </a:r>
            <a:r>
              <a:rPr lang="en-GB" i="1" dirty="0" smtClean="0"/>
              <a:t>Aha Ha </a:t>
            </a:r>
            <a:r>
              <a:rPr lang="en-GB" i="1" dirty="0" err="1" smtClean="0"/>
              <a:t>Ha</a:t>
            </a:r>
            <a:r>
              <a:rPr lang="en-GB" i="1" dirty="0" smtClean="0"/>
              <a:t> Jokes and Novelties </a:t>
            </a:r>
            <a:r>
              <a:rPr lang="en-GB" dirty="0" smtClean="0"/>
              <a:t>became </a:t>
            </a:r>
            <a:r>
              <a:rPr lang="en-GB" i="1" dirty="0" err="1" smtClean="0"/>
              <a:t>Weasley’s</a:t>
            </a:r>
            <a:r>
              <a:rPr lang="en-GB" i="1" dirty="0" smtClean="0"/>
              <a:t> Wizard Wheezes</a:t>
            </a:r>
            <a:r>
              <a:rPr lang="en-GB" dirty="0" smtClean="0"/>
              <a:t>.</a:t>
            </a:r>
          </a:p>
          <a:p>
            <a:r>
              <a:rPr lang="en-GB" dirty="0" smtClean="0"/>
              <a:t>Visitors may wish to purchase wands and potions in the </a:t>
            </a:r>
            <a:r>
              <a:rPr lang="en-GB" i="1" dirty="0" smtClean="0"/>
              <a:t>Harry Potter Shop </a:t>
            </a:r>
            <a:r>
              <a:rPr lang="en-GB" dirty="0" smtClean="0"/>
              <a:t>and view the exhibits in the </a:t>
            </a:r>
            <a:r>
              <a:rPr lang="en-GB" i="1" dirty="0" smtClean="0"/>
              <a:t>Harry Potter Museum</a:t>
            </a:r>
            <a:r>
              <a:rPr lang="en-GB" dirty="0" smtClean="0"/>
              <a:t>.</a:t>
            </a:r>
            <a:endParaRPr lang="en-GB" dirty="0"/>
          </a:p>
        </p:txBody>
      </p:sp>
    </p:spTree>
    <p:extLst>
      <p:ext uri="{BB962C8B-B14F-4D97-AF65-F5344CB8AC3E}">
        <p14:creationId xmlns:p14="http://schemas.microsoft.com/office/powerpoint/2010/main" val="607416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80288" y="147254"/>
            <a:ext cx="5184000" cy="64500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3784370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Edinburgh</a:t>
            </a:r>
            <a:endParaRPr lang="en-GB" dirty="0"/>
          </a:p>
        </p:txBody>
      </p:sp>
      <p:sp>
        <p:nvSpPr>
          <p:cNvPr id="3" name="Symbol zastępczy zawartości 2"/>
          <p:cNvSpPr>
            <a:spLocks noGrp="1"/>
          </p:cNvSpPr>
          <p:nvPr>
            <p:ph idx="1"/>
          </p:nvPr>
        </p:nvSpPr>
        <p:spPr/>
        <p:txBody>
          <a:bodyPr>
            <a:normAutofit fontScale="92500" lnSpcReduction="10000"/>
          </a:bodyPr>
          <a:lstStyle/>
          <a:p>
            <a:r>
              <a:rPr lang="en-GB" dirty="0" smtClean="0"/>
              <a:t>If </a:t>
            </a:r>
            <a:r>
              <a:rPr lang="en-GB" i="1" dirty="0" smtClean="0"/>
              <a:t>Harry Potter </a:t>
            </a:r>
            <a:r>
              <a:rPr lang="en-GB" dirty="0" smtClean="0"/>
              <a:t>just isn’t for you but you like to read then you may wish to visit the </a:t>
            </a:r>
            <a:r>
              <a:rPr lang="en-GB" i="1" dirty="0" smtClean="0"/>
              <a:t>Edinburgh Writers’ Museum</a:t>
            </a:r>
            <a:r>
              <a:rPr lang="en-GB" dirty="0" smtClean="0"/>
              <a:t>.</a:t>
            </a:r>
          </a:p>
          <a:p>
            <a:r>
              <a:rPr lang="en-GB" dirty="0" smtClean="0"/>
              <a:t>Edinburgh was named the first </a:t>
            </a:r>
            <a:r>
              <a:rPr lang="en-GB" i="1" dirty="0" smtClean="0"/>
              <a:t>UNESCO City of Literature</a:t>
            </a:r>
            <a:r>
              <a:rPr lang="en-GB" dirty="0" smtClean="0"/>
              <a:t> in 2008 for a reason.</a:t>
            </a:r>
          </a:p>
          <a:p>
            <a:r>
              <a:rPr lang="en-GB" dirty="0" smtClean="0"/>
              <a:t>Both Edinburgh and Scotland as a whole have a proud tradition of intellectual inquiry which yielded artistic, scientific and industrial fruits which have simply made the world a better place!</a:t>
            </a:r>
          </a:p>
          <a:p>
            <a:endParaRPr lang="en-GB" dirty="0"/>
          </a:p>
        </p:txBody>
      </p:sp>
    </p:spTree>
    <p:extLst>
      <p:ext uri="{BB962C8B-B14F-4D97-AF65-F5344CB8AC3E}">
        <p14:creationId xmlns:p14="http://schemas.microsoft.com/office/powerpoint/2010/main" val="607416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4472" y="875715"/>
            <a:ext cx="8496000" cy="47855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3784370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Edinburgh</a:t>
            </a:r>
            <a:endParaRPr lang="en-GB" dirty="0"/>
          </a:p>
        </p:txBody>
      </p:sp>
      <p:sp>
        <p:nvSpPr>
          <p:cNvPr id="3" name="Symbol zastępczy zawartości 2"/>
          <p:cNvSpPr>
            <a:spLocks noGrp="1"/>
          </p:cNvSpPr>
          <p:nvPr>
            <p:ph idx="1"/>
          </p:nvPr>
        </p:nvSpPr>
        <p:spPr/>
        <p:txBody>
          <a:bodyPr>
            <a:normAutofit fontScale="77500" lnSpcReduction="20000"/>
          </a:bodyPr>
          <a:lstStyle/>
          <a:p>
            <a:r>
              <a:rPr lang="en-GB" dirty="0" smtClean="0"/>
              <a:t>If you wish to see the city at its most vibrant then you should visit it during the Edinburgh Fringe Festival.</a:t>
            </a:r>
          </a:p>
          <a:p>
            <a:r>
              <a:rPr lang="en-GB" dirty="0" smtClean="0"/>
              <a:t>This arts festival takes place during the month of August and includes a diverse range of acts with comedy (both the funny and unfunny varieties) being a speciality.</a:t>
            </a:r>
          </a:p>
          <a:p>
            <a:r>
              <a:rPr lang="en-GB" dirty="0" smtClean="0"/>
              <a:t>Any artist with a story to tell is allowed to perform, they just have to register their act on time and find a venue to perform in. </a:t>
            </a:r>
          </a:p>
          <a:p>
            <a:r>
              <a:rPr lang="en-GB" dirty="0" smtClean="0"/>
              <a:t>Since thousands of artists perform during the festival it is impossible for any visitor to see everything, be prepared to be harassed by desperate performers during your visit.</a:t>
            </a:r>
            <a:endParaRPr lang="en-GB" dirty="0"/>
          </a:p>
        </p:txBody>
      </p:sp>
    </p:spTree>
    <p:extLst>
      <p:ext uri="{BB962C8B-B14F-4D97-AF65-F5344CB8AC3E}">
        <p14:creationId xmlns:p14="http://schemas.microsoft.com/office/powerpoint/2010/main" val="607416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4352" y="261352"/>
            <a:ext cx="6336000" cy="633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3784370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Edinburgh</a:t>
            </a:r>
            <a:endParaRPr lang="en-GB" dirty="0"/>
          </a:p>
        </p:txBody>
      </p:sp>
      <p:sp>
        <p:nvSpPr>
          <p:cNvPr id="3" name="Symbol zastępczy zawartości 2"/>
          <p:cNvSpPr>
            <a:spLocks noGrp="1"/>
          </p:cNvSpPr>
          <p:nvPr>
            <p:ph idx="1"/>
          </p:nvPr>
        </p:nvSpPr>
        <p:spPr/>
        <p:txBody>
          <a:bodyPr>
            <a:normAutofit lnSpcReduction="10000"/>
          </a:bodyPr>
          <a:lstStyle/>
          <a:p>
            <a:r>
              <a:rPr lang="en-GB" dirty="0" smtClean="0"/>
              <a:t>Since some of the plays and comedy acts are rather adult in nature, acts are classified according to their suitability for different age groups.</a:t>
            </a:r>
          </a:p>
          <a:p>
            <a:r>
              <a:rPr lang="en-GB" dirty="0" smtClean="0"/>
              <a:t>In previous years the acts suitable for children included the </a:t>
            </a:r>
            <a:r>
              <a:rPr lang="en-GB" i="1" dirty="0" smtClean="0"/>
              <a:t>Amazing Bubble Man </a:t>
            </a:r>
            <a:r>
              <a:rPr lang="en-GB" dirty="0" smtClean="0"/>
              <a:t>who promised to combine comedy, artistry, music and audience participation while performing “bubble tricks”.</a:t>
            </a:r>
          </a:p>
          <a:p>
            <a:endParaRPr lang="en-GB" dirty="0"/>
          </a:p>
        </p:txBody>
      </p:sp>
    </p:spTree>
    <p:extLst>
      <p:ext uri="{BB962C8B-B14F-4D97-AF65-F5344CB8AC3E}">
        <p14:creationId xmlns:p14="http://schemas.microsoft.com/office/powerpoint/2010/main" val="607416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4472" y="956180"/>
            <a:ext cx="8496000" cy="47770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37843706"/>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Edinburgh</a:t>
            </a:r>
            <a:endParaRPr lang="en-GB" dirty="0"/>
          </a:p>
        </p:txBody>
      </p:sp>
      <p:sp>
        <p:nvSpPr>
          <p:cNvPr id="3" name="Symbol zastępczy zawartości 2"/>
          <p:cNvSpPr>
            <a:spLocks noGrp="1"/>
          </p:cNvSpPr>
          <p:nvPr>
            <p:ph idx="1"/>
          </p:nvPr>
        </p:nvSpPr>
        <p:spPr/>
        <p:txBody>
          <a:bodyPr>
            <a:normAutofit lnSpcReduction="10000"/>
          </a:bodyPr>
          <a:lstStyle/>
          <a:p>
            <a:r>
              <a:rPr lang="en-GB" dirty="0" smtClean="0"/>
              <a:t>The comedy acts included some surprising themes: </a:t>
            </a:r>
          </a:p>
          <a:p>
            <a:r>
              <a:rPr lang="en-GB" i="1" dirty="0" err="1" smtClean="0"/>
              <a:t>Achtung</a:t>
            </a:r>
            <a:r>
              <a:rPr lang="en-GB" i="1" dirty="0" smtClean="0"/>
              <a:t>!! The Germans are coming!</a:t>
            </a:r>
          </a:p>
          <a:p>
            <a:r>
              <a:rPr lang="en-GB" dirty="0" smtClean="0"/>
              <a:t>This act had something to do with Germans presumably.</a:t>
            </a:r>
          </a:p>
          <a:p>
            <a:r>
              <a:rPr lang="en-GB" i="1" dirty="0" smtClean="0"/>
              <a:t>Agatha Is Missing</a:t>
            </a:r>
          </a:p>
          <a:p>
            <a:r>
              <a:rPr lang="en-GB" dirty="0" smtClean="0"/>
              <a:t>Agatha Christie is missing and ace detective “Miss Marbles” needs your help to solve the mystery.</a:t>
            </a:r>
            <a:endParaRPr lang="en-GB" dirty="0"/>
          </a:p>
        </p:txBody>
      </p:sp>
    </p:spTree>
    <p:extLst>
      <p:ext uri="{BB962C8B-B14F-4D97-AF65-F5344CB8AC3E}">
        <p14:creationId xmlns:p14="http://schemas.microsoft.com/office/powerpoint/2010/main" val="607416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3648" y="195175"/>
            <a:ext cx="6336000" cy="63360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37843706"/>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Edinburgh</a:t>
            </a:r>
            <a:endParaRPr lang="en-GB" dirty="0"/>
          </a:p>
        </p:txBody>
      </p:sp>
      <p:sp>
        <p:nvSpPr>
          <p:cNvPr id="3" name="Symbol zastępczy zawartości 2"/>
          <p:cNvSpPr>
            <a:spLocks noGrp="1"/>
          </p:cNvSpPr>
          <p:nvPr>
            <p:ph idx="1"/>
          </p:nvPr>
        </p:nvSpPr>
        <p:spPr/>
        <p:txBody>
          <a:bodyPr/>
          <a:lstStyle/>
          <a:p>
            <a:r>
              <a:rPr lang="en-GB" i="1" dirty="0" smtClean="0"/>
              <a:t>Adventures of the Improvised Sherlock Holmes</a:t>
            </a:r>
          </a:p>
          <a:p>
            <a:r>
              <a:rPr lang="en-GB" dirty="0" smtClean="0"/>
              <a:t>It’s an improvised Sherlock Holmes adventure!</a:t>
            </a:r>
          </a:p>
          <a:p>
            <a:r>
              <a:rPr lang="en-GB" dirty="0" smtClean="0"/>
              <a:t>And finally…</a:t>
            </a:r>
          </a:p>
          <a:p>
            <a:r>
              <a:rPr lang="en-GB" i="1" dirty="0" smtClean="0"/>
              <a:t>The Anti Self-help Show</a:t>
            </a:r>
          </a:p>
          <a:p>
            <a:r>
              <a:rPr lang="en-GB" dirty="0" smtClean="0"/>
              <a:t>A self-styled “self-help guru” makes fun of the con artists involved in the “self-help industry”.</a:t>
            </a:r>
            <a:endParaRPr lang="en-GB" dirty="0"/>
          </a:p>
        </p:txBody>
      </p:sp>
    </p:spTree>
    <p:extLst>
      <p:ext uri="{BB962C8B-B14F-4D97-AF65-F5344CB8AC3E}">
        <p14:creationId xmlns:p14="http://schemas.microsoft.com/office/powerpoint/2010/main" val="607416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4472" y="548680"/>
            <a:ext cx="8496000" cy="56604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37843706"/>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Edinburgh</a:t>
            </a:r>
            <a:endParaRPr lang="en-GB" dirty="0"/>
          </a:p>
        </p:txBody>
      </p:sp>
      <p:sp>
        <p:nvSpPr>
          <p:cNvPr id="3" name="Symbol zastępczy zawartości 2"/>
          <p:cNvSpPr>
            <a:spLocks noGrp="1"/>
          </p:cNvSpPr>
          <p:nvPr>
            <p:ph idx="1"/>
          </p:nvPr>
        </p:nvSpPr>
        <p:spPr/>
        <p:txBody>
          <a:bodyPr/>
          <a:lstStyle/>
          <a:p>
            <a:r>
              <a:rPr lang="en-GB" dirty="0" smtClean="0"/>
              <a:t>Edinburgh has something for everyone.</a:t>
            </a:r>
          </a:p>
          <a:p>
            <a:r>
              <a:rPr lang="en-GB" dirty="0" smtClean="0"/>
              <a:t>Don’t be put off by the atrocious weather.</a:t>
            </a:r>
          </a:p>
          <a:p>
            <a:r>
              <a:rPr lang="en-GB" dirty="0" smtClean="0"/>
              <a:t>There are plenty of indoor activities and Scottish food is comfort food designed to make you feel better.</a:t>
            </a:r>
          </a:p>
          <a:p>
            <a:r>
              <a:rPr lang="en-GB" dirty="0" smtClean="0"/>
              <a:t>Be sure to sample some whiskey before you return home.</a:t>
            </a:r>
          </a:p>
          <a:p>
            <a:r>
              <a:rPr lang="en-GB" dirty="0" smtClean="0"/>
              <a:t>Haste ye back (come back soon).</a:t>
            </a:r>
            <a:endParaRPr lang="en-GB" dirty="0"/>
          </a:p>
        </p:txBody>
      </p:sp>
    </p:spTree>
    <p:extLst>
      <p:ext uri="{BB962C8B-B14F-4D97-AF65-F5344CB8AC3E}">
        <p14:creationId xmlns:p14="http://schemas.microsoft.com/office/powerpoint/2010/main" val="607416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theme1.xml><?xml version="1.0" encoding="utf-8"?>
<a:theme xmlns:a="http://schemas.openxmlformats.org/drawingml/2006/main" name="Motyw pakietu Office">
  <a:themeElements>
    <a:clrScheme name="Pakiet 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akiet 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kiet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402</TotalTime>
  <Words>1406</Words>
  <Application>Microsoft Office PowerPoint</Application>
  <PresentationFormat>Pokaz na ekranie (4:3)</PresentationFormat>
  <Paragraphs>88</Paragraphs>
  <Slides>39</Slides>
  <Notes>0</Notes>
  <HiddenSlides>0</HiddenSlides>
  <MMClips>0</MMClips>
  <ScaleCrop>false</ScaleCrop>
  <HeadingPairs>
    <vt:vector size="4" baseType="variant">
      <vt:variant>
        <vt:lpstr>Motyw</vt:lpstr>
      </vt:variant>
      <vt:variant>
        <vt:i4>1</vt:i4>
      </vt:variant>
      <vt:variant>
        <vt:lpstr>Tytuły slajdów</vt:lpstr>
      </vt:variant>
      <vt:variant>
        <vt:i4>39</vt:i4>
      </vt:variant>
    </vt:vector>
  </HeadingPairs>
  <TitlesOfParts>
    <vt:vector size="40" baseType="lpstr">
      <vt:lpstr>Motyw pakietu Office</vt:lpstr>
      <vt:lpstr>Edinburgh</vt:lpstr>
      <vt:lpstr>Prezentacja programu PowerPoint</vt:lpstr>
      <vt:lpstr>Edinburgh</vt:lpstr>
      <vt:lpstr>Prezentacja programu PowerPoint</vt:lpstr>
      <vt:lpstr>Edinburgh</vt:lpstr>
      <vt:lpstr>Prezentacja programu PowerPoint</vt:lpstr>
      <vt:lpstr>Edinburgh</vt:lpstr>
      <vt:lpstr>Prezentacja programu PowerPoint</vt:lpstr>
      <vt:lpstr>Edinburgh</vt:lpstr>
      <vt:lpstr>Prezentacja programu PowerPoint</vt:lpstr>
      <vt:lpstr>Edinburgh</vt:lpstr>
      <vt:lpstr>Prezentacja programu PowerPoint</vt:lpstr>
      <vt:lpstr>Edinburgh</vt:lpstr>
      <vt:lpstr>Prezentacja programu PowerPoint</vt:lpstr>
      <vt:lpstr>Edinburgh</vt:lpstr>
      <vt:lpstr>Prezentacja programu PowerPoint</vt:lpstr>
      <vt:lpstr>Prezentacja programu PowerPoint</vt:lpstr>
      <vt:lpstr>Edinburgh</vt:lpstr>
      <vt:lpstr>Prezentacja programu PowerPoint</vt:lpstr>
      <vt:lpstr>Edinburgh</vt:lpstr>
      <vt:lpstr>Prezentacja programu PowerPoint</vt:lpstr>
      <vt:lpstr>Edinburgh</vt:lpstr>
      <vt:lpstr>Prezentacja programu PowerPoint</vt:lpstr>
      <vt:lpstr>Prezentacja programu PowerPoint</vt:lpstr>
      <vt:lpstr>Edinburgh</vt:lpstr>
      <vt:lpstr>Prezentacja programu PowerPoint</vt:lpstr>
      <vt:lpstr>Edinburgh</vt:lpstr>
      <vt:lpstr>Prezentacja programu PowerPoint</vt:lpstr>
      <vt:lpstr>Edinburgh</vt:lpstr>
      <vt:lpstr>Prezentacja programu PowerPoint</vt:lpstr>
      <vt:lpstr>Edinburgh</vt:lpstr>
      <vt:lpstr>Prezentacja programu PowerPoint</vt:lpstr>
      <vt:lpstr>Edinburgh</vt:lpstr>
      <vt:lpstr>Prezentacja programu PowerPoint</vt:lpstr>
      <vt:lpstr>Edinburgh</vt:lpstr>
      <vt:lpstr>Prezentacja programu PowerPoint</vt:lpstr>
      <vt:lpstr>Edinburgh</vt:lpstr>
      <vt:lpstr>Prezentacja programu PowerPoint</vt:lpstr>
      <vt:lpstr>Edinburgh</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Edinburgh</dc:title>
  <dc:creator>Jo</dc:creator>
  <cp:lastModifiedBy>Jo</cp:lastModifiedBy>
  <cp:revision>23</cp:revision>
  <dcterms:created xsi:type="dcterms:W3CDTF">2023-11-08T11:39:26Z</dcterms:created>
  <dcterms:modified xsi:type="dcterms:W3CDTF">2023-11-09T19:01:23Z</dcterms:modified>
</cp:coreProperties>
</file>