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367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368" r:id="rId39"/>
    <p:sldId id="294" r:id="rId40"/>
    <p:sldId id="295" r:id="rId41"/>
    <p:sldId id="296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7" r:id="rId51"/>
    <p:sldId id="308" r:id="rId52"/>
    <p:sldId id="309" r:id="rId53"/>
    <p:sldId id="311" r:id="rId54"/>
    <p:sldId id="312" r:id="rId55"/>
    <p:sldId id="313" r:id="rId56"/>
    <p:sldId id="310" r:id="rId57"/>
    <p:sldId id="314" r:id="rId58"/>
    <p:sldId id="316" r:id="rId59"/>
    <p:sldId id="317" r:id="rId60"/>
    <p:sldId id="369" r:id="rId61"/>
    <p:sldId id="318" r:id="rId62"/>
    <p:sldId id="319" r:id="rId63"/>
    <p:sldId id="320" r:id="rId64"/>
    <p:sldId id="321" r:id="rId65"/>
    <p:sldId id="322" r:id="rId66"/>
    <p:sldId id="328" r:id="rId67"/>
    <p:sldId id="329" r:id="rId68"/>
    <p:sldId id="331" r:id="rId69"/>
    <p:sldId id="332" r:id="rId70"/>
    <p:sldId id="333" r:id="rId71"/>
    <p:sldId id="334" r:id="rId72"/>
    <p:sldId id="335" r:id="rId73"/>
    <p:sldId id="336" r:id="rId74"/>
    <p:sldId id="337" r:id="rId75"/>
    <p:sldId id="338" r:id="rId76"/>
    <p:sldId id="339" r:id="rId77"/>
    <p:sldId id="340" r:id="rId78"/>
    <p:sldId id="341" r:id="rId79"/>
    <p:sldId id="344" r:id="rId80"/>
    <p:sldId id="343" r:id="rId81"/>
    <p:sldId id="345" r:id="rId82"/>
    <p:sldId id="346" r:id="rId83"/>
    <p:sldId id="348" r:id="rId84"/>
    <p:sldId id="349" r:id="rId85"/>
    <p:sldId id="350" r:id="rId86"/>
    <p:sldId id="351" r:id="rId87"/>
    <p:sldId id="352" r:id="rId88"/>
    <p:sldId id="353" r:id="rId89"/>
    <p:sldId id="323" r:id="rId90"/>
    <p:sldId id="324" r:id="rId91"/>
    <p:sldId id="325" r:id="rId92"/>
    <p:sldId id="354" r:id="rId93"/>
    <p:sldId id="355" r:id="rId94"/>
    <p:sldId id="356" r:id="rId95"/>
    <p:sldId id="357" r:id="rId96"/>
    <p:sldId id="358" r:id="rId97"/>
    <p:sldId id="359" r:id="rId98"/>
    <p:sldId id="360" r:id="rId99"/>
    <p:sldId id="361" r:id="rId100"/>
    <p:sldId id="362" r:id="rId101"/>
    <p:sldId id="364" r:id="rId102"/>
    <p:sldId id="365" r:id="rId103"/>
    <p:sldId id="366" r:id="rId10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66" autoAdjust="0"/>
    <p:restoredTop sz="94660"/>
  </p:normalViewPr>
  <p:slideViewPr>
    <p:cSldViewPr snapToGrid="0">
      <p:cViewPr varScale="1">
        <p:scale>
          <a:sx n="85" d="100"/>
          <a:sy n="85" d="100"/>
        </p:scale>
        <p:origin x="5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03A5B-8551-5864-1482-2814C7B864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4D80C2-D5D2-F636-5926-173EDFBF54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B84B3-D471-B070-2E81-21B9C605A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CB7EC-AC62-4487-94BA-A76ECA11D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89E99-F147-A37C-EEA7-AC46DC9F8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01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744B2-5171-7FFB-1AE7-5A45E7B5E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A5612B-CC18-C816-5B79-A1ECE2402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98468-196F-B62A-3482-A7225F975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BE0F6-EC4E-6BCC-223F-AF834174A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E294B-AD16-FD6A-515A-8EDA7437E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10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1045C-DE4D-87C7-885F-D8D82CE67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CC33D-4A0C-F9D1-DA9B-9ECBEB66F8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729763-AD2E-404D-AE4E-2634784CC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F4B20-C3FB-88A9-2F3B-1245B46D5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96F67-663C-EDC9-0BF9-392793DA3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72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51B54-8416-A7F8-FC57-E5CD71D73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E67923-54B3-F326-BB9A-8A0038267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18CA39-899D-124A-8622-0629B1AD5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201DB-321A-8B9A-69ED-9DAF6BB73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DE1E2-9815-645D-567E-4A0550A66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A06033-6C4D-B38C-06C6-45B90805A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257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0610-2FF1-F7BD-D829-E2C4526B4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DE0407-0B9D-773F-7F6D-901F90A4D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C7474B-0D6B-A0FC-1FD0-339B5C187E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FF224E-B293-F1FF-57BA-61C19DF96C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1B1EE5-FBC1-4ED6-5230-05FDF1F22F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869654-02E3-81E0-8087-BCC83E0C6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77C0BE-5C43-EDFA-FD07-B8D339EF1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AD0C84-1FB7-1CE7-EA11-FC0D6C77C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F9167-99BC-155E-DF25-2379FC38F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577786-DF5B-124D-9A33-BD89BADF4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4C3AFA-E585-3A7F-C3E5-9C5B65F34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0EA668-2560-9B6A-597F-EBA5A6836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7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DA247E-C456-3872-FDBC-EF493AD63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CAEA05-94AC-0486-CF4D-B9D712B59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55F046-D099-22A2-AC9F-6D38A007A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59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03C37-F6E5-FDEA-7BD2-110F63437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3B45E-6EA4-5630-3061-78AC2242D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FC8FE-E6F2-D67F-EB9E-0DA3C9598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E70D6-DC24-C0A5-8693-A78AF945E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948A5D-72BE-305F-8EB5-808D01683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77A9F-7107-18EF-F047-4D4F28710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421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0144B-5CA4-2D5F-FA1B-86E89BDAF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E22F85-9E5F-1051-6A5D-C396A92A6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A4B602-F34C-1495-245D-33CF69D536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A848F2-6E2E-3876-19FF-D696C6F1D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198FF-29B4-FFFD-D127-40558F63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8D2AE-F93A-84F8-CA41-C47CD30AB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57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FC2CD-770B-964C-826B-A24779835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69CAEC-212D-DD36-FBE5-5C5406F08C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5A358-EBAA-D3BE-5FA0-D90F8A03A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EB83F-7506-311D-9C5A-C9AF107F8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36698-812D-AAE3-1B90-B096D1336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882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422122-D06D-5617-3D05-D77249E63D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4EE13C-8C13-8391-741E-6501E0B606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0BEC0-C066-C3C4-679C-855CCF851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DA7FA-D8D6-31C6-A664-1D1231FAA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B2354-D292-3542-C80C-A78AACDE2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281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453C7E-40F4-F147-A286-009E56267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242AA2-6852-3B1A-B97B-6AAD93F07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C0E76-5E53-BB98-791A-3A90A2132C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4D8AC-599C-4F07-9062-5E1BF5282DE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8283EC-31EE-CD98-DE92-DFFEECE62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E8B919-B9FD-AA84-FEB9-E43AC8473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B136E-5974-4F62-AA5C-9609BBF4C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190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6FFED-57B9-A183-FA94-2135E585C6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Sheepwalking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0CB01A-EE00-7E15-5DE9-77528CB57C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569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452EE-3AF1-F98C-64AE-6FA7D47B1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Sheepwalking</a:t>
            </a:r>
            <a:endParaRPr lang="en-GB" dirty="0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76EBD090-3C6F-28E0-DD35-6C90B600EC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8000" y="1900772"/>
            <a:ext cx="8496000" cy="476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5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7E551-273B-0CE9-B545-CDBC0DB07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Farmer Bill is stretching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17C2BE-CECC-8470-1E32-0B4728D45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57083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862C0-887D-0E83-7CF9-18F1E9EC6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D2F46-359B-488D-BC68-9B7BE2A24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Farmer Bill is stretching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421C0B5-B884-4C90-43F8-03DF3368F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54585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22C09-D3B1-2593-CB44-9FA24820B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F9223-1978-A4B3-62B4-B5EEDE7B2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the dog turns his light off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D153A79-00C2-E78B-9ACF-4E275A4B65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8511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ED3C9-588D-3C4E-21EC-3A90A0F68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42136-DC7F-A90C-CCFB-07F0D0920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the dog turns his light off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34B60C-13E0-3DD3-BDB9-A96F708D7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54613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771219-9868-5B58-099B-1C606D427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22397-5D02-BF39-5FC1-0F6D3C18B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are all sound asleep in the barn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737A283-73BD-D7D0-A7A5-3F5C0F725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0678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210F3-8EB3-8EE2-F060-7E6B5FCB2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D2AB0-2915-125D-03E7-CD1E8CBCE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sits 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3E2E02-A95C-09FD-C906-63D0B4F8D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16095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C0A9B-E78E-8613-958B-D32BA8BCA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C26A0-B8ED-6CD2-28EA-20B1C222F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sits up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FD25440-936D-2806-808F-AD25226E1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353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1232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DF8F5-37BE-127E-7BD2-012E6B9B7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4DDAF-2563-D6BA-6B3E-E61D3F6EF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But he is still asleep!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0AC651-7139-8D71-7501-C5EA55B52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8825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97694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AA972-D0CA-6770-BAFE-9D058D44B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F6B7F-497C-256B-D7C5-B701FF038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down the stairs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62CF844-55A8-D83A-22B9-AB416713DF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8023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53EC7-3672-7C82-6B77-12E1AE04E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1588C-0288-F160-6F4A-9B39BB009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down the stairs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260DF1-AB00-0484-74E0-B2B5B879B0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282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5BC9DB-F1E6-A24F-67C1-80D187E685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3FBC1-A5DC-818A-1B43-EFE375E08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down the stairs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A65A723-EB51-9D24-4E89-647361281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07924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3ADB6-426C-5157-31D2-B72E686A1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BFCF6-4AD4-CF68-42B3-6F2DB5E20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sees him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E76718-D7EA-FC22-C2AF-7F98DF9EB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357" y="183913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08053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A6FC4-6D2A-CC71-0323-00F204F25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575A0-44DF-409C-9DA1-2D7C43615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sees him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5624D66-EBC1-B206-7021-FE986187B2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8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78053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70D44-7DD4-77C0-8F39-609C155ED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C3195-B845-FFCF-4B94-F3798CD80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up to the open window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FF5FFF-9D3B-7803-0F99-B664FAD3D9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54436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DB1B5-85E1-5BD8-A269-6F48DFC3F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44453-0963-4D2A-710F-31455A528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up to the open window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F33BCAF-8510-64E0-33ED-85957A35B4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90529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62F495-04A6-F4BE-5D0B-FFD953753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DBB2-9AF1-EE69-6FE2-53401038E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looks out the window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6AE688A-B30E-5530-4DA4-A44387B70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218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A6075-D5A5-9F80-DB73-A15B9FD58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looks out the window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F6CB54-C983-04C1-35F0-3BB49F3DD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8000" y="1825625"/>
            <a:ext cx="8496000" cy="530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38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7B686-CFFE-BA1D-E6FA-3DC00DEEB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40CB8-E618-EA18-91B1-D41852ED6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wakes the other sheep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310E60-67D2-8C17-5D12-04F557C093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89241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AE0351-CC26-C127-F58E-09A92239C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F2A36-1A5A-B267-FE41-854B35F3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wakes the other sheep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5DE519F-9373-C2F2-FFF8-BE39346BED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8995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4F404-159A-15DA-7846-C76715E8D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11F2E-DDEF-5DFC-B9D0-9677F8D82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Baby sheep wakes the other sheep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047BFA5-F6D9-46EA-C2C5-BEAECC31A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23613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B9CE2-BBB1-2D32-D09B-8E95ED132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8123-CB71-38C3-F1B4-DCB27D68F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want to look out the window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6D8738-07B0-CD16-375A-427CB1B2A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798426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234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A49F38-0518-3238-E4D5-DD34545C6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550C9-59B7-3FF7-CBFE-DF083B3F0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want to look out the window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DF01D3F-90CF-D5D6-F93E-BEBFAED76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77502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ED0B0-AA05-B4D3-3434-49A05DF91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25A84-11BA-3D67-E596-0F07D9866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They all fall down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628B29-DCD0-2D76-92B2-4D442C75E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19783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DB5E5-18F9-A244-4432-7ED7E06F8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11FFB-45D0-8502-6220-B97C25B59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They all fall down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78794D-24C0-B779-75AE-0CA2D7C2A9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86668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EB62A-4E17-8695-CBE9-6C81E519D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E6932-F7B2-E000-7D7E-B505C0DDF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Wake up Shaun!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4CB1B0-0FDF-EFB0-1D4C-4CEB13992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60095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949CC-B610-3CF6-7037-C1B13ED3B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A78F7-03B4-8344-F63C-F29C93DFF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Wake up Shaun!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9D384E-56F9-6446-2523-1357472A6E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1662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63839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80F26-F487-AF21-AB9C-9CE43351C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E7C92-DBEF-3243-370E-059A3998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You are standing in the middle of the road!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38A953-A6CB-B065-D340-C69963521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752061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FFF1D-2E6E-8AC3-2CE7-5094724BB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7F1E1-6D37-78C8-431E-A237F6C55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lucky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8EA9A2-7704-278F-8A2F-DC2C6C2A3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07296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52C0A-E69D-DDF4-32CC-C30D05477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18864-216B-FCA4-0BEC-A9290081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lucky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4FBA80B-9027-5932-65B5-7113336318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63652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F5B80-BADA-B4A0-E264-D6B415BC5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FB7BD-86BB-19F8-6395-24B614A6F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truck turns away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BDA0F86-045A-DFFD-DA53-1D50F3EB4A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94741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EF298-CC64-B46C-8932-24F3E7134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4D7CC-AD54-75E0-E477-DE8642174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truck turns away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52A3CF4-2329-DAB8-AA5B-33B38F9D3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1309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23569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95537-6C58-D3A9-3BE6-3B9DB4711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8CD05-D2EB-C7BE-128D-E84EF8EE0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truck turns away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D6F5B5-3F7E-B781-5EAC-55D94FDBDD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86639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E71EB-293A-C3C5-7106-14C7C426D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CB7D3-A1D6-DDFB-B824-00FA7D0D1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into a tent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C55C404-578E-4026-CE90-DDFA4CC2B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82418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1DB14-6B09-BFEF-FDEA-1C5B5AD7E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9B517-5849-FF08-971E-680E89DF2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into a tent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2BC859E-0DAA-4722-D0D5-DB06D97378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2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16450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C8280-D60D-7019-BF98-214F79EC2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C34B8-EAD6-9EC5-9153-C9AB4D119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walks into a tent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F95D1A-2535-B44F-FE27-51D884ABE4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85274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E3732-E2B7-3589-6827-C80578F41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3AB60-EA0E-43A6-AF5D-1DF7C9E19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 man with large feet is sleeping inside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ABF9C51-799D-4551-C8F7-03DB695C7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92955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FF903-EFC2-10B3-83DD-DDB3732AA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AAD02-27A0-430D-E20C-43791AE37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walk into the tent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6D6444-4928-0AAE-C91B-34BA77244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28018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3AD4D-B7F4-6E22-ED9E-A8BB859AB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E60C1-8B53-BB23-DE1C-24435AE5B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walk into the tent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6AEE7B-75F7-39DD-6477-3BB388F5BF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27827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F904E-77E1-B2C9-2D95-3A3E2D510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69D64-43DC-8A4A-B6A3-1A225C33E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walk into the tent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09C62F-9B56-0BD7-9492-CB25D4B47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83520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F3BAB-703A-BA0B-9A00-D8D298AC8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831A6-A8CA-3BD6-03A1-50C9B74A4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walk into the tent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67A6252-03C6-2274-B843-76E6B64FBC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90401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1B2E5-BECC-0E61-2F6D-B9B4834A4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6AEC2-7056-9FEB-C700-A8B6F2B91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tent falls down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DF006C1-4346-56B8-0A3C-D268C3A04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37049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BC512-EB5C-2079-9BAC-3BE609CDD4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1E197-9D07-C5F2-ED8A-1938DE71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tent falls down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BCBE89-B3AC-40AF-ADD4-A7D5CA77F2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538619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74BEEA-1A4A-FC58-0D1D-F11EE56AC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FD575-0BDC-3958-86AA-BA258FD56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tent falls down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4A76192-4E66-563C-E602-1232FF1FA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8825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93044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1BD2E-AECC-690D-D718-E055F6445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1A2C2-55F0-E601-BC88-5B61B8498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Brian the pig is trying to sleep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EA8874-451D-DCF5-9A54-1795FA142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3123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24BC1-6070-0B06-2D65-330B843DC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0A33A-BD4E-9259-64E6-51DCF05D1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Brian the pig is trying to sleep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CB48E68-EE99-08AF-FA1A-8993CC2CD8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648957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CAA3F-D402-1A26-7ED8-92EBDA0A0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E8DBC-05A7-A107-66F2-8868F3681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making a lot of noise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696111-EC0A-161F-1083-3C529C3DB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91941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CDFC9C-2F51-17B5-64ED-FB4B613DE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4D6DB-4319-3AB3-E3B8-697C93DF8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making a lot of noise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E42CBE-F4C2-0377-DA6C-F853B9CFA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1309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33558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2E4122-FB23-DB2A-CF7F-6F24FEDEA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396D9-18C5-B559-626A-A6122C4D7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Brian is angry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783E1B-C9A6-9457-D093-4CCB388D09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920791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60DE0-D58F-59EA-B595-FFFE9C328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C0D44-E6BD-773A-4687-5451D6703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Most of the sheep run away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161ED6-4464-93CD-BA8D-DAE9D081D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3518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01D91-9E0B-2F3A-4C12-2DBDF331F7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00F17-16DD-C230-4963-DB54B1B3C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Most of the sheep run away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3C1E09-FF58-CA41-AA95-77B1E8A36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17435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96672-D358-0A0D-43CA-B717AFCCB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371C2-50CF-8764-C337-1BE0BC8F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One of the sheep is a safety bridge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F7474D-D3F0-6682-36A0-56667E014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81769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81C99-AA9E-4308-E810-1653C7D5C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61D09-814F-9EC8-66F4-7DBB29B2E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One of the sheep is a safety bridge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144894-B230-E789-DD39-590112D124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90078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07896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2376A0-9CEC-BF2B-33A6-B6AEBD21C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E4C1F-760B-EF6E-23B0-D68471E36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One of the sheep is a safety bridge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365F22-EAB6-B6DE-ADBE-C642F45C8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860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E096F-C60A-DD34-9F5B-0370CED19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BC64B-6942-47A8-4F4D-F135053B3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One of the sheep is a safety bridge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459BC3-A54A-07F8-83ED-B0669FDDFB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60857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B14D5-CDC9-CA5A-ED91-24DE7AE46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23F23-F430-AF17-BF09-AAA0CC2B8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walk over a small brown hill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554AF38-A265-8D8C-855E-0273801D25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03614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C1BFA-4C5A-A16F-3C9B-CA92D40BE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44166-418C-E548-6483-9507CB6B4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walk over a small brown hill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B02C6A-D01E-1635-1490-C64358C8B2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58754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645FE-90E8-0F37-FB11-752305998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3BF3F-AFE9-629C-5258-7FD1F8CF5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That isn’t a hill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25534F4-B373-3FD2-9C95-333481B17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04839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71FA8-4B0A-672D-5FEE-8AD60E4F1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A6D48-AD8A-1F10-FE40-CE6AE9975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It’s a bull!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C892FA-9C9B-254D-7F5F-35B4CB1FB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29158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0E32D-71B5-36A4-219F-104840F30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19EF4-C356-27A2-38D7-85AF6E8CF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73A036-4174-E6B3-FC5F-B4602FD0FC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03737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C4617-82E1-5429-96EF-B8EE591D1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34B9C-91E7-D6F3-744F-FF91509D2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0FDD627-04F0-FB1D-9173-39F691F3FD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37853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99DF4-3CE8-2FF1-A5B8-453927296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B2B96-A00F-056E-FC97-B2C7960AB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73C782D-2C31-E9FE-AB80-260A46AB0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50873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80DA0-89AA-D8C1-EB7F-31124ECA9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AAD4B-D8A5-E780-3505-59D7CC7F7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2C9F844-FD44-5D87-05CD-51F47A376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403173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C867F-0AF2-9E76-E25A-81BD58A8E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53E65-F532-9C97-F972-FC535BD80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ACC326-1FA3-C7FE-14AA-C647B6006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56744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A808C-1744-753D-C8F5-65C08D85A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C1EB69B-5109-507D-FA86-2FB08A6C0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8825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5231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F7920-A71B-E1A2-9643-92BF06763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8EEDB2-8184-32F1-FF58-41C63ADE7F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59615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19B94-6253-4611-C175-12A0DAB77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clap as they watch the free show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B1A20E-CB2D-1FD6-BAF1-FFD06AFFFA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90078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67835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77BF7-492B-3A3C-AC4F-050187DAA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An angry hen kicks a sheep out of the hen house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C17F7E-B1E5-5AD3-0EEB-74C476F7A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30952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D61C5-C6FF-BCA3-A0BB-F527F792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An angry hen kicks a sheep out of the hen house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C33790-DFBD-A535-76B2-69BD63780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4188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13982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D1C5E-DD24-0537-F730-3A71A70E3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An angry hen kicks a sheep out of the hen house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6F9E51-7B1C-8B7F-3673-82C6E7D45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4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76747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4F2BE-C013-E5A3-A2C1-FEF3CF1FD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are walking on a conveyor belt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ABE543-5651-855E-9EF9-E69B340B8A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4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19813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28349-6752-1F8B-61C4-9B679C1EC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go faster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2AC086-8A22-0F47-CE52-1DB83350B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95146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E4E3B-C0BD-D7A8-2320-D0B9C597A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go faster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306337-BEA0-E37D-D094-5587C1DB9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66777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CC3B4-4E23-3C99-AF8E-C1B79831A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go faster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97EAEB-C168-FE29-70F3-8507F5154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04538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04C77-D609-4B21-5203-6DC0C6B6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move 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732FA4-3EE7-71DD-A743-FBB58AF14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83845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E8BC6-A3F5-FA4E-B261-492A65B19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move 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F59685-EC7D-0706-6545-3874E719F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4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67081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C8291-3F45-2F62-EE16-52FB161A9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move 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960935-CBA2-058C-53E8-8FB9861277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009554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E4266-488F-B62E-C2F2-B508C7C5E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move 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47265A-C386-497E-5194-4DA52983F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4498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43FA6-0646-2030-869A-4F9FAB101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Make it move 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EAF640-4C34-47A3-18E7-B550E7B083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23616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D3B54-7C9C-1FF0-4EF9-3E23EF433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takes control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3A1E416-06AD-771D-FC7B-13EB91B5E2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42624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9AC48-1116-2A82-8BD2-CD8A1BBD3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takes control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7C77D42-7818-DC7F-F3F2-DE69657744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4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89986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89AEC-E12B-4B7B-369B-3C66FF67E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Rex takes control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5786A1-DF4F-71DE-726B-5CDF2AA4E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29150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29324-FA4F-AA0D-C7FC-D8BBC9BF1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fly up…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0EBE4E-A776-53A6-C849-7E941B6EF8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1146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C2D83-44CC-0592-DA13-5AAD47A9A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fly up…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D69274-00D3-8A01-694E-916E3F49D0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40321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86E94-51D6-0EE8-A70A-7C3E727BB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sheep fly up…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8CACFA-1E3C-5A79-434A-F5A73ADEC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70687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9414C-7B5B-D99F-E035-5D331A8CA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…and land on the roof of the farm house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B4D64C-DDC6-0AF4-2B91-6816A13519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75235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7A2EB-6301-8DFD-1D9A-F9EBAF168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…and land on the roof of the farm house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94551A-AB7D-2B09-E0AC-1C37E08B69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702381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DFE79-1D72-9E3C-00AA-4C8D1F427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58747-632A-C3C6-FDBD-4AC4282DF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still sleepwalking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F65725E-1EBF-0F57-60BA-A1E4F26095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54291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222AE-17AD-174A-9845-18E166D59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FEA2E-5AB3-AF42-EC07-0B5B7F2B9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is still sleepwalking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67E0CC0-54C8-3797-63DF-4B6578F27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62148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7289C-A73B-DE98-8302-0FCE43A22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EF10E-D965-CF00-8817-58A24ECCA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is bouncing up and down on a wire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FA82682-D9B4-902B-B2FD-863D66E4E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28512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FF88A-E74B-A936-9DA7-4FBB7A568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 is bouncing up and down on a wire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F606EF-2BAC-BA6C-0B0D-0B2E2EA5F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16226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7E8DB-3071-0B71-D311-5CF0CAB35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gets his head stuck in a bucket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3B81AED-F16D-7644-6EDD-A870DCE10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83387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5F5D1-2690-6C05-56E6-1603A6611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gets his head stuck in a bucket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1C370E-4965-4269-2782-D3C5548643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11382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FDF6B-0062-D3A5-9CFB-67C1F70BD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gets his head stuck in a bucket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D8ED9E1-4614-0B50-6F9C-ADD0A513D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227646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008E5-EDE9-7B71-8C8B-A9A34EC1E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gets his head stuck in a bucket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1C3A99-76EA-6FB7-FDCD-C15572E57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25625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8002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A441D-E15C-14C8-95E4-B6D2E917F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 starts to rain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488C98-C49C-AE1B-5D1B-1AD7041055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117902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71AF1-37E0-E227-8E25-B6E4487C2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It starts to rain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D00D1F-F5DD-03C2-B2FA-216DB2567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47294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2BB06-E208-CF5F-A387-D744453BD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are getting wet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1147D13-13D5-129B-EC61-8BA244E91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03709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0B92-AB45-7B16-112C-60F7D1CFE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are getting wet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486B369-20E8-01F7-7937-DB667D7E5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38151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312356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6780A-F43B-9122-9E8E-AC1E08572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All of the sheep are getting wet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890A1D-0A2A-EDB6-F7A7-07702EEAD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63203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82874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AF50C-46E9-0357-FE0D-6461F751C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Shaun wakes up with his head in a bucket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6FD9B1-828D-F91F-9FBB-D4CB0F550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50677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67930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18E2A-8E06-DE30-3A17-08767A4E6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other farm animals are still on the roof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A3E42A-901C-CD5E-1646-9A9168C843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875729"/>
            <a:ext cx="8496000" cy="4779000"/>
          </a:xfrm>
        </p:spPr>
      </p:pic>
    </p:spTree>
    <p:extLst>
      <p:ext uri="{BB962C8B-B14F-4D97-AF65-F5344CB8AC3E}">
        <p14:creationId xmlns:p14="http://schemas.microsoft.com/office/powerpoint/2010/main" val="4014582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636</Words>
  <Application>Microsoft Office PowerPoint</Application>
  <PresentationFormat>Panoramiczny</PresentationFormat>
  <Paragraphs>103</Paragraphs>
  <Slides>103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103</vt:i4>
      </vt:variant>
    </vt:vector>
  </HeadingPairs>
  <TitlesOfParts>
    <vt:vector size="107" baseType="lpstr">
      <vt:lpstr>Arial</vt:lpstr>
      <vt:lpstr>Calibri</vt:lpstr>
      <vt:lpstr>Calibri Light</vt:lpstr>
      <vt:lpstr>Office Theme</vt:lpstr>
      <vt:lpstr>Sheepwalking</vt:lpstr>
      <vt:lpstr>Sheepwalking</vt:lpstr>
      <vt:lpstr>Farmer Bill is stretching</vt:lpstr>
      <vt:lpstr>Farmer Bill is stretching</vt:lpstr>
      <vt:lpstr>Rex the dog turns his light off</vt:lpstr>
      <vt:lpstr>Rex the dog turns his light off</vt:lpstr>
      <vt:lpstr>The sheep are all sound asleep in the barn</vt:lpstr>
      <vt:lpstr>Shaun sits up</vt:lpstr>
      <vt:lpstr>Shaun sits up</vt:lpstr>
      <vt:lpstr>But he is still asleep!</vt:lpstr>
      <vt:lpstr>Shaun walks down the stairs</vt:lpstr>
      <vt:lpstr>Shaun walks down the stairs</vt:lpstr>
      <vt:lpstr>Shaun walks down the stairs</vt:lpstr>
      <vt:lpstr>Baby sheep sees him</vt:lpstr>
      <vt:lpstr>Baby sheep sees him</vt:lpstr>
      <vt:lpstr>Shaun walks up to the open window</vt:lpstr>
      <vt:lpstr>Shaun walks up to the open window</vt:lpstr>
      <vt:lpstr>Baby sheep looks out the window</vt:lpstr>
      <vt:lpstr>Baby sheep looks out the window</vt:lpstr>
      <vt:lpstr>Baby sheep wakes the other sheep</vt:lpstr>
      <vt:lpstr>Baby sheep wakes the other sheep</vt:lpstr>
      <vt:lpstr>Baby sheep wakes the other sheep</vt:lpstr>
      <vt:lpstr>All of the sheep want to look out the window</vt:lpstr>
      <vt:lpstr>All of the sheep want to look out the window</vt:lpstr>
      <vt:lpstr>They all fall down</vt:lpstr>
      <vt:lpstr>They all fall down</vt:lpstr>
      <vt:lpstr>Wake up Shaun!</vt:lpstr>
      <vt:lpstr>Wake up Shaun!</vt:lpstr>
      <vt:lpstr>You are standing in the middle of the road!</vt:lpstr>
      <vt:lpstr>Shaun is lucky</vt:lpstr>
      <vt:lpstr>Shaun is lucky</vt:lpstr>
      <vt:lpstr>The truck turns away</vt:lpstr>
      <vt:lpstr>The truck turns away</vt:lpstr>
      <vt:lpstr>The truck turns away</vt:lpstr>
      <vt:lpstr>Shaun walks into a tent</vt:lpstr>
      <vt:lpstr>Shaun walks into a tent</vt:lpstr>
      <vt:lpstr>Shaun walks into a tent</vt:lpstr>
      <vt:lpstr>A man with large feet is sleeping inside</vt:lpstr>
      <vt:lpstr>All of the sheep walk into the tent</vt:lpstr>
      <vt:lpstr>All of the sheep walk into the tent</vt:lpstr>
      <vt:lpstr>All of the sheep walk into the tent</vt:lpstr>
      <vt:lpstr>All of the sheep walk into the tent</vt:lpstr>
      <vt:lpstr>The tent falls down</vt:lpstr>
      <vt:lpstr>The tent falls down</vt:lpstr>
      <vt:lpstr>The tent falls down</vt:lpstr>
      <vt:lpstr>Brian the pig is trying to sleep</vt:lpstr>
      <vt:lpstr>Brian the pig is trying to sleep</vt:lpstr>
      <vt:lpstr>Shaun is making a lot of noise</vt:lpstr>
      <vt:lpstr>Shaun is making a lot of noise</vt:lpstr>
      <vt:lpstr>Brian is angry</vt:lpstr>
      <vt:lpstr>Most of the sheep run away</vt:lpstr>
      <vt:lpstr>Most of the sheep run away</vt:lpstr>
      <vt:lpstr>One of the sheep is a safety bridge</vt:lpstr>
      <vt:lpstr>One of the sheep is a safety bridge</vt:lpstr>
      <vt:lpstr>One of the sheep is a safety bridge</vt:lpstr>
      <vt:lpstr>One of the sheep is a safety bridge</vt:lpstr>
      <vt:lpstr>The sheep walk over a small brown hill</vt:lpstr>
      <vt:lpstr>The sheep walk over a small brown hill</vt:lpstr>
      <vt:lpstr>That isn’t a hill</vt:lpstr>
      <vt:lpstr>It’s a bull!</vt:lpstr>
      <vt:lpstr>The sheep clap as they watch the free show</vt:lpstr>
      <vt:lpstr>The sheep clap as they watch the free show</vt:lpstr>
      <vt:lpstr>The sheep clap as they watch the free show</vt:lpstr>
      <vt:lpstr>The sheep clap as they watch the free show</vt:lpstr>
      <vt:lpstr>The sheep clap as they watch the free show</vt:lpstr>
      <vt:lpstr>The sheep clap as they watch the free show</vt:lpstr>
      <vt:lpstr>The sheep clap as they watch the free show</vt:lpstr>
      <vt:lpstr>The sheep clap as they watch the free show</vt:lpstr>
      <vt:lpstr>An angry hen kicks a sheep out of the hen house</vt:lpstr>
      <vt:lpstr>An angry hen kicks a sheep out of the hen house</vt:lpstr>
      <vt:lpstr>An angry hen kicks a sheep out of the hen house</vt:lpstr>
      <vt:lpstr>The sheep are walking on a conveyor belt</vt:lpstr>
      <vt:lpstr>Make it go faster</vt:lpstr>
      <vt:lpstr>Make it go faster</vt:lpstr>
      <vt:lpstr>Make it go faster</vt:lpstr>
      <vt:lpstr>Make it move up</vt:lpstr>
      <vt:lpstr>Make it move up</vt:lpstr>
      <vt:lpstr>Make it move up</vt:lpstr>
      <vt:lpstr>Make it move up</vt:lpstr>
      <vt:lpstr>Make it move up</vt:lpstr>
      <vt:lpstr>Rex takes control</vt:lpstr>
      <vt:lpstr>Rex takes control</vt:lpstr>
      <vt:lpstr>Rex takes control</vt:lpstr>
      <vt:lpstr>The sheep fly up…</vt:lpstr>
      <vt:lpstr>The sheep fly up…</vt:lpstr>
      <vt:lpstr>The sheep fly up…</vt:lpstr>
      <vt:lpstr>…and land on the roof of the farm house</vt:lpstr>
      <vt:lpstr>…and land on the roof of the farm house</vt:lpstr>
      <vt:lpstr>Shaun is still sleepwalking</vt:lpstr>
      <vt:lpstr>Shaun is still sleepwalking</vt:lpstr>
      <vt:lpstr>He is bouncing up and down on a wire</vt:lpstr>
      <vt:lpstr>He is bouncing up and down on a wire</vt:lpstr>
      <vt:lpstr>Shaun gets his head stuck in a bucket</vt:lpstr>
      <vt:lpstr>Shaun gets his head stuck in a bucket</vt:lpstr>
      <vt:lpstr>Shaun gets his head stuck in a bucket</vt:lpstr>
      <vt:lpstr>Shaun gets his head stuck in a bucket</vt:lpstr>
      <vt:lpstr>It starts to rain </vt:lpstr>
      <vt:lpstr>It starts to rain </vt:lpstr>
      <vt:lpstr>All of the sheep are getting wet</vt:lpstr>
      <vt:lpstr>All of the sheep are getting wet</vt:lpstr>
      <vt:lpstr>All of the sheep are getting wet</vt:lpstr>
      <vt:lpstr>Shaun wakes up with his head in a bucket</vt:lpstr>
      <vt:lpstr>The other farm animals are still on the roof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Britannia School of English Lublin</dc:creator>
  <cp:lastModifiedBy>Britannia School of English Lublin</cp:lastModifiedBy>
  <cp:revision>2</cp:revision>
  <dcterms:created xsi:type="dcterms:W3CDTF">2026-09-13T19:02:29Z</dcterms:created>
  <dcterms:modified xsi:type="dcterms:W3CDTF">2026-09-16T15:14:26Z</dcterms:modified>
</cp:coreProperties>
</file>