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19" r:id="rId23"/>
    <p:sldId id="277" r:id="rId24"/>
    <p:sldId id="320" r:id="rId25"/>
    <p:sldId id="278" r:id="rId26"/>
    <p:sldId id="321" r:id="rId27"/>
    <p:sldId id="279" r:id="rId28"/>
    <p:sldId id="322" r:id="rId29"/>
    <p:sldId id="280" r:id="rId30"/>
    <p:sldId id="323" r:id="rId31"/>
    <p:sldId id="281" r:id="rId32"/>
    <p:sldId id="324" r:id="rId33"/>
    <p:sldId id="282" r:id="rId34"/>
    <p:sldId id="325" r:id="rId35"/>
    <p:sldId id="283" r:id="rId36"/>
    <p:sldId id="326" r:id="rId37"/>
    <p:sldId id="284" r:id="rId38"/>
    <p:sldId id="330" r:id="rId39"/>
    <p:sldId id="285" r:id="rId40"/>
    <p:sldId id="329" r:id="rId41"/>
    <p:sldId id="286" r:id="rId42"/>
    <p:sldId id="331" r:id="rId43"/>
    <p:sldId id="287" r:id="rId44"/>
    <p:sldId id="332" r:id="rId45"/>
    <p:sldId id="288" r:id="rId46"/>
    <p:sldId id="333" r:id="rId47"/>
    <p:sldId id="335" r:id="rId48"/>
    <p:sldId id="289" r:id="rId49"/>
    <p:sldId id="334" r:id="rId50"/>
    <p:sldId id="290" r:id="rId51"/>
    <p:sldId id="336" r:id="rId52"/>
    <p:sldId id="291" r:id="rId53"/>
    <p:sldId id="338" r:id="rId54"/>
    <p:sldId id="292" r:id="rId55"/>
    <p:sldId id="339" r:id="rId56"/>
    <p:sldId id="293" r:id="rId57"/>
    <p:sldId id="340" r:id="rId58"/>
    <p:sldId id="294" r:id="rId59"/>
    <p:sldId id="341" r:id="rId60"/>
    <p:sldId id="295" r:id="rId61"/>
    <p:sldId id="342" r:id="rId62"/>
    <p:sldId id="296" r:id="rId63"/>
    <p:sldId id="343" r:id="rId64"/>
    <p:sldId id="297" r:id="rId65"/>
    <p:sldId id="344" r:id="rId66"/>
    <p:sldId id="298" r:id="rId67"/>
    <p:sldId id="345" r:id="rId68"/>
    <p:sldId id="299" r:id="rId69"/>
    <p:sldId id="346" r:id="rId70"/>
    <p:sldId id="300" r:id="rId71"/>
    <p:sldId id="347" r:id="rId72"/>
    <p:sldId id="301" r:id="rId73"/>
    <p:sldId id="348" r:id="rId74"/>
    <p:sldId id="302" r:id="rId75"/>
    <p:sldId id="349" r:id="rId76"/>
    <p:sldId id="303" r:id="rId77"/>
    <p:sldId id="350" r:id="rId78"/>
    <p:sldId id="304" r:id="rId79"/>
    <p:sldId id="351" r:id="rId80"/>
    <p:sldId id="305" r:id="rId81"/>
    <p:sldId id="352" r:id="rId82"/>
    <p:sldId id="306" r:id="rId83"/>
    <p:sldId id="353" r:id="rId84"/>
    <p:sldId id="307" r:id="rId85"/>
    <p:sldId id="354" r:id="rId86"/>
    <p:sldId id="308" r:id="rId87"/>
    <p:sldId id="355" r:id="rId88"/>
    <p:sldId id="309" r:id="rId89"/>
    <p:sldId id="356" r:id="rId90"/>
    <p:sldId id="310" r:id="rId91"/>
    <p:sldId id="357" r:id="rId92"/>
    <p:sldId id="311" r:id="rId93"/>
    <p:sldId id="358" r:id="rId94"/>
    <p:sldId id="312" r:id="rId95"/>
    <p:sldId id="359" r:id="rId96"/>
    <p:sldId id="313" r:id="rId97"/>
    <p:sldId id="360" r:id="rId98"/>
    <p:sldId id="314" r:id="rId99"/>
    <p:sldId id="361" r:id="rId100"/>
    <p:sldId id="315" r:id="rId101"/>
    <p:sldId id="362" r:id="rId102"/>
    <p:sldId id="316" r:id="rId103"/>
    <p:sldId id="363" r:id="rId104"/>
    <p:sldId id="317" r:id="rId105"/>
    <p:sldId id="364" r:id="rId106"/>
    <p:sldId id="318" r:id="rId107"/>
    <p:sldId id="365" r:id="rId10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presProps" Target="pres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8FC4AC-FF68-4C2E-95D4-F8B728F9271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40257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950F8-90D9-479E-BFB1-8C154C9E523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942172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529D2-6B55-42E0-ACFF-9B25F265DB6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571309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6E2D2-9D59-437E-A481-3160F6CB11BA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34118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70DCC-DCD8-435B-AC9B-E49AC9CB285B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293022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32CCD-C94D-4303-B3CC-C4BE7AD384D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407339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D06AA-6AA7-44F0-8435-9D7DBE435D1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400679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7BA83-C8B4-4959-87F1-D5A6DBD5C68B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57234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66D1-2C0B-425E-B1DB-612D8FBDB31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272758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73C4C-8C10-4D62-8AAF-459D1A8CB98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687338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3F54D-C2F9-43A8-A5DD-D73ACD410FE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4911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text styles</a:t>
            </a:r>
          </a:p>
          <a:p>
            <a:pPr lvl="1"/>
            <a:r>
              <a:rPr lang="pl-PL" altLang="en-US" smtClean="0"/>
              <a:t>Second level</a:t>
            </a:r>
          </a:p>
          <a:p>
            <a:pPr lvl="2"/>
            <a:r>
              <a:rPr lang="pl-PL" altLang="en-US" smtClean="0"/>
              <a:t>Third level</a:t>
            </a:r>
          </a:p>
          <a:p>
            <a:pPr lvl="3"/>
            <a:r>
              <a:rPr lang="pl-PL" altLang="en-US" smtClean="0"/>
              <a:t>Fourth level</a:t>
            </a:r>
          </a:p>
          <a:p>
            <a:pPr lvl="4"/>
            <a:r>
              <a:rPr lang="pl-PL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526051-0B22-45E4-A970-5749B414B9D2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en-US"/>
              <a:t>The Great Escape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Image result for The Great Escape movie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During the Second World War many soldiers, sailors and airmen were taken prisoner.</a:t>
            </a:r>
          </a:p>
          <a:p>
            <a:r>
              <a:rPr lang="pl-PL" altLang="en-US"/>
              <a:t>They all had one thing in common, they had a duty to escape.</a:t>
            </a:r>
          </a:p>
          <a:p>
            <a:r>
              <a:rPr lang="pl-PL" altLang="en-US"/>
              <a:t>In March 1942, the Germans built a special prison camp for prisoners who kept trying to escape from other camps.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Image result for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The prison camp was called Stalag Luft 3.</a:t>
            </a:r>
          </a:p>
          <a:p>
            <a:r>
              <a:rPr lang="pl-PL" altLang="en-US"/>
              <a:t>It was built in lower Silesia, near the town of Sagan (now Zagan, Poland).</a:t>
            </a:r>
          </a:p>
          <a:p>
            <a:r>
              <a:rPr lang="pl-PL" altLang="en-US"/>
              <a:t>It was a large prison camp, the population of the camp grew to a peak of over 10,000 prisoners of war.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Image result for location of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/>
              <a:t>The Germans built the camp on sandy soil to make tunneling very difficult.</a:t>
            </a:r>
          </a:p>
          <a:p>
            <a:r>
              <a:rPr lang="pl-PL" altLang="en-US" sz="2800"/>
              <a:t>The prisoners were housed in raised wooden huts.</a:t>
            </a:r>
          </a:p>
          <a:p>
            <a:r>
              <a:rPr lang="pl-PL" altLang="en-US" sz="2800"/>
              <a:t>It was very hard for prisoners to tunnel in secret.</a:t>
            </a:r>
          </a:p>
          <a:p>
            <a:r>
              <a:rPr lang="pl-PL" altLang="en-US" sz="2800"/>
              <a:t>The huts were built far away from the prison fence, so it was almost impossible for the prisoners to dig a long tunnel all the way from their huts to the fence.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Image result for location of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r>
              <a:rPr lang="pl-PL" altLang="en-US" dirty="0" err="1" smtClean="0"/>
              <a:t>You</a:t>
            </a:r>
            <a:r>
              <a:rPr lang="pl-PL" altLang="en-US" dirty="0" smtClean="0"/>
              <a:t> </a:t>
            </a:r>
            <a:r>
              <a:rPr lang="pl-PL" altLang="en-US" dirty="0" err="1"/>
              <a:t>are</a:t>
            </a:r>
            <a:r>
              <a:rPr lang="pl-PL" altLang="en-US" dirty="0"/>
              <a:t> </a:t>
            </a:r>
            <a:r>
              <a:rPr lang="pl-PL" altLang="en-US" dirty="0" err="1"/>
              <a:t>faced</a:t>
            </a:r>
            <a:r>
              <a:rPr lang="pl-PL" altLang="en-US" dirty="0"/>
              <a:t> with the </a:t>
            </a:r>
            <a:r>
              <a:rPr lang="pl-PL" altLang="en-US" dirty="0" err="1"/>
              <a:t>difficult</a:t>
            </a:r>
            <a:r>
              <a:rPr lang="pl-PL" altLang="en-US" dirty="0"/>
              <a:t> </a:t>
            </a:r>
            <a:r>
              <a:rPr lang="pl-PL" altLang="en-US" dirty="0" err="1"/>
              <a:t>task</a:t>
            </a:r>
            <a:r>
              <a:rPr lang="pl-PL" altLang="en-US" dirty="0"/>
              <a:t> </a:t>
            </a:r>
            <a:r>
              <a:rPr lang="pl-PL" altLang="en-US" dirty="0" smtClean="0"/>
              <a:t>of</a:t>
            </a:r>
            <a:r>
              <a:rPr lang="en-GB" altLang="en-US" dirty="0" smtClean="0"/>
              <a:t> </a:t>
            </a:r>
            <a:r>
              <a:rPr lang="pl-PL" altLang="en-US" dirty="0" err="1" smtClean="0"/>
              <a:t>escaping</a:t>
            </a:r>
            <a:r>
              <a:rPr lang="pl-PL" altLang="en-US" dirty="0" smtClean="0"/>
              <a:t> </a:t>
            </a:r>
            <a:r>
              <a:rPr lang="pl-PL" altLang="en-US" dirty="0"/>
              <a:t>from Stalag Luft 3. Do </a:t>
            </a:r>
            <a:r>
              <a:rPr lang="pl-PL" altLang="en-US" dirty="0" err="1" smtClean="0"/>
              <a:t>you</a:t>
            </a:r>
            <a:r>
              <a:rPr lang="en-GB" altLang="en-US" dirty="0" smtClean="0"/>
              <a:t>:</a:t>
            </a:r>
            <a:endParaRPr lang="pl-PL" altLang="en-US" dirty="0"/>
          </a:p>
          <a:p>
            <a:pPr marL="609600" indent="-609600">
              <a:buFontTx/>
              <a:buNone/>
            </a:pPr>
            <a:endParaRPr lang="pl-PL" altLang="en-US" dirty="0"/>
          </a:p>
          <a:p>
            <a:pPr marL="609600" indent="-609600">
              <a:buFontTx/>
              <a:buAutoNum type="alphaUcParenBoth"/>
            </a:pPr>
            <a:r>
              <a:rPr lang="pl-PL" altLang="en-US" dirty="0"/>
              <a:t>walk out?</a:t>
            </a:r>
          </a:p>
          <a:p>
            <a:pPr marL="609600" indent="-609600">
              <a:buFontTx/>
              <a:buAutoNum type="alphaUcParenBoth"/>
            </a:pPr>
            <a:r>
              <a:rPr lang="pl-PL" altLang="en-US" dirty="0" err="1"/>
              <a:t>drive</a:t>
            </a:r>
            <a:r>
              <a:rPr lang="pl-PL" altLang="en-US" dirty="0"/>
              <a:t> out?</a:t>
            </a:r>
          </a:p>
          <a:p>
            <a:pPr marL="609600" indent="-609600">
              <a:buFontTx/>
              <a:buAutoNum type="alphaUcParenBoth"/>
            </a:pPr>
            <a:r>
              <a:rPr lang="pl-PL" altLang="en-US" dirty="0" err="1"/>
              <a:t>fly</a:t>
            </a:r>
            <a:r>
              <a:rPr lang="pl-PL" altLang="en-US" dirty="0"/>
              <a:t> out?</a:t>
            </a:r>
          </a:p>
          <a:p>
            <a:pPr marL="609600" indent="-609600">
              <a:buFontTx/>
              <a:buAutoNum type="alphaUcParenBoth"/>
            </a:pPr>
            <a:r>
              <a:rPr lang="pl-PL" altLang="en-US" dirty="0" err="1"/>
              <a:t>tunnel</a:t>
            </a:r>
            <a:r>
              <a:rPr lang="pl-PL" altLang="en-US" dirty="0"/>
              <a:t> 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mage result for franz von wer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1 - 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Confidence is important.</a:t>
            </a:r>
          </a:p>
          <a:p>
            <a:r>
              <a:rPr lang="pl-PL" altLang="en-US"/>
              <a:t>A captured German fighter pilot called Franz von Werra just walked away from his guards during an exercise walk.</a:t>
            </a:r>
          </a:p>
          <a:p>
            <a:r>
              <a:rPr lang="pl-PL" altLang="en-US"/>
              <a:t>However, the guards in Stalag Luft 3 are more careful.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Image result for kazimierz piechows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1 - B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In June 1940, a Pole called Kazimierz Piechowski escaped from Auschwitz, the largest German death camp.</a:t>
            </a:r>
          </a:p>
          <a:p>
            <a:pPr>
              <a:lnSpc>
                <a:spcPct val="90000"/>
              </a:lnSpc>
            </a:pPr>
            <a:r>
              <a:rPr lang="pl-PL" altLang="en-US"/>
              <a:t>Four prisoners stole German uniforms and the fast car of the camp commandant.</a:t>
            </a:r>
          </a:p>
          <a:p>
            <a:pPr>
              <a:lnSpc>
                <a:spcPct val="90000"/>
              </a:lnSpc>
            </a:pPr>
            <a:r>
              <a:rPr lang="pl-PL" altLang="en-US"/>
              <a:t>Piechowski shouted loudly at a guard to open the main gate!</a:t>
            </a:r>
          </a:p>
          <a:p>
            <a:pPr>
              <a:lnSpc>
                <a:spcPct val="90000"/>
              </a:lnSpc>
            </a:pPr>
            <a:r>
              <a:rPr lang="pl-PL" altLang="en-US"/>
              <a:t>Lightening never strikes twice – 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Image result for colditz cas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1 - C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The Germans kept many VIP prisoners in Colditz Castle.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castle was build on rock, so tunneling was impossible.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A talented man called Bill Goldfinch built a glider behind a false wall in the attic.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glider itself never flew but a replica flew in 1999.</a:t>
            </a:r>
          </a:p>
          <a:p>
            <a:pPr>
              <a:lnSpc>
                <a:spcPct val="90000"/>
              </a:lnSpc>
            </a:pPr>
            <a:r>
              <a:rPr lang="pl-PL" altLang="en-US"/>
              <a:t>Fly back to your cage little birdy!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Image result for inside the tunnels of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1 - D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Tunneling will be difficult but nothing is impossible, proceed to the next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Image result for inside the tunnels of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You have decided to tunnel out of Stalag Luft 3.</a:t>
            </a:r>
          </a:p>
          <a:p>
            <a:r>
              <a:rPr lang="pl-PL" altLang="en-US"/>
              <a:t>The camp was designed to stop prisoners from tunneling.</a:t>
            </a:r>
          </a:p>
          <a:p>
            <a:r>
              <a:rPr lang="pl-PL" altLang="en-US"/>
              <a:t>You will face many problems but you have one important asset: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age result for ww2 tank driving through a w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(A) A tank. </a:t>
            </a:r>
          </a:p>
          <a:p>
            <a:r>
              <a:rPr lang="pl-PL" altLang="en-US"/>
              <a:t>Every week thousands of parcels arrived at Stalag Luft 3. </a:t>
            </a:r>
          </a:p>
          <a:p>
            <a:r>
              <a:rPr lang="pl-PL" altLang="en-US"/>
              <a:t>The Germans could not check all of them. </a:t>
            </a:r>
          </a:p>
          <a:p>
            <a:r>
              <a:rPr lang="pl-PL" altLang="en-US"/>
              <a:t>Week after week, tank parts are smuggled into the camp. </a:t>
            </a:r>
          </a:p>
          <a:p>
            <a:r>
              <a:rPr lang="pl-PL" altLang="en-US"/>
              <a:t>Finally, by 1943, your tank is ready!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Image result for smuggled sho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123950"/>
            <a:ext cx="5762625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(B) Shovels. </a:t>
            </a:r>
          </a:p>
          <a:p>
            <a:r>
              <a:rPr lang="pl-PL" altLang="en-US"/>
              <a:t>Every week thousands of personal parcels arrived at Stalag Luft 3. </a:t>
            </a:r>
          </a:p>
          <a:p>
            <a:r>
              <a:rPr lang="pl-PL" altLang="en-US"/>
              <a:t>These parcels weren’t checked by the guards. </a:t>
            </a:r>
          </a:p>
          <a:p>
            <a:r>
              <a:rPr lang="pl-PL" altLang="en-US"/>
              <a:t>The shovels were smuggled into the camp using the postal system.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Image result for inform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(C) The ability to gather and process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Image result for sunderland seapla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/>
              <a:t>(D) A radio. </a:t>
            </a:r>
          </a:p>
          <a:p>
            <a:r>
              <a:rPr lang="pl-PL" altLang="en-US" sz="2800"/>
              <a:t>Radios can be broken down into small parts and put back together quite easily. </a:t>
            </a:r>
          </a:p>
          <a:p>
            <a:r>
              <a:rPr lang="pl-PL" altLang="en-US" sz="2800"/>
              <a:t>The prison camp was full of young men with good technical skills. </a:t>
            </a:r>
          </a:p>
          <a:p>
            <a:r>
              <a:rPr lang="pl-PL" altLang="en-US" sz="2800"/>
              <a:t>The prison camp radio was used to tell the prisoners about a daring plan to rescue them using Sunderland seaplanes. </a:t>
            </a:r>
          </a:p>
          <a:p>
            <a:r>
              <a:rPr lang="pl-PL" altLang="en-US" sz="2800"/>
              <a:t>The prisoners just had to get to the nearest river!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Image result for german pows in eng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252413"/>
            <a:ext cx="451485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2 - A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It would have been very difficult to smuggle a whole tank into the prison camp! </a:t>
            </a:r>
          </a:p>
          <a:p>
            <a:r>
              <a:rPr lang="pl-PL" altLang="en-US"/>
              <a:t>However, German prisoners of war planned to break out of a British camp and steal some tanks located at a nearby American military base. 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Image result for stalag luft 3 milk ti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2 - B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The tunnels were far too narrow to be dug with shovels. 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prisoners made their own digging equipment using empty powdered milk containers. 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containers were made from thin metal that could easily be shaped with simple tools.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Image result for train station in nazi germa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 – C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Information is the most valuable thing that we have.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Imagine breaking out of a prison camp using force.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What should you do next?</a:t>
            </a:r>
          </a:p>
          <a:p>
            <a:pPr>
              <a:lnSpc>
                <a:spcPct val="90000"/>
              </a:lnSpc>
            </a:pPr>
            <a:r>
              <a:rPr lang="pl-PL" altLang="en-US"/>
              <a:t>How far is it to the nearest railway station and in which direction?</a:t>
            </a:r>
          </a:p>
          <a:p>
            <a:pPr>
              <a:lnSpc>
                <a:spcPct val="90000"/>
              </a:lnSpc>
            </a:pPr>
            <a:r>
              <a:rPr lang="pl-PL" altLang="en-US"/>
              <a:t>Would you be able to buy a train ticket?</a:t>
            </a:r>
          </a:p>
          <a:p>
            <a:pPr>
              <a:lnSpc>
                <a:spcPct val="90000"/>
              </a:lnSpc>
            </a:pPr>
            <a:r>
              <a:rPr lang="pl-PL" altLang="en-US"/>
              <a:t>Proceed to the next level!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Image result for lysander aircr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2 - D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/>
              <a:t>In real life a radio was smuggled into Stalag Luft 3, along with other vital equipment.</a:t>
            </a:r>
          </a:p>
          <a:p>
            <a:r>
              <a:rPr lang="pl-PL" altLang="en-US" sz="2800"/>
              <a:t>There wasn’t any daring rescue plan involving seaplanes but aircraft called Lysanders were used to fly spies and VIPs out of occupied Europe.</a:t>
            </a:r>
          </a:p>
          <a:p>
            <a:r>
              <a:rPr lang="pl-PL" altLang="en-US" sz="2800"/>
              <a:t>They could fly at very low speeds and take off (at night) from short improvised airstrips.</a:t>
            </a:r>
          </a:p>
          <a:p>
            <a:r>
              <a:rPr lang="pl-PL" altLang="en-US" sz="2800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Image result for tru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3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 sz="2800"/>
              <a:t>The great escape from Stalag Luft 3 was a team effort.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But how will you choose your team?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Who can you trust?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(A) You can only trust people that you knew before your prison sentence began.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(B) Run a background check using your smuggled radio.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(C) Build a social network; friends, friends of friends, friends of friends of friends...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Image result for old frie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3 - 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idea is certainly foolproof.</a:t>
            </a:r>
          </a:p>
          <a:p>
            <a:r>
              <a:rPr lang="pl-PL" altLang="en-US"/>
              <a:t>Sadly, it’s impractical because you will need to work with a lot of different people with many different skills.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 result for background che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3 - B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sounds like a valid idea but remember that the Germans had access to thousands of prisoners.</a:t>
            </a:r>
          </a:p>
          <a:p>
            <a:r>
              <a:rPr lang="pl-PL" altLang="en-US"/>
              <a:t>It was easy for German agents to impersonate a real prisoner.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 descr="Image result for social net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1166813"/>
            <a:ext cx="9096375" cy="452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3 - C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pl-PL" altLang="en-US"/>
              <a:t>This idea took time to work but in the end it worked very well.</a:t>
            </a:r>
          </a:p>
          <a:p>
            <a:r>
              <a:rPr lang="pl-PL" altLang="en-US"/>
              <a:t>The escape plan remained a secret.</a:t>
            </a:r>
          </a:p>
          <a:p>
            <a:r>
              <a:rPr lang="pl-PL" altLang="en-US"/>
              <a:t>The camp guards inside the camp were always shadowed and their locations were shared with a system of hand signals.</a:t>
            </a:r>
          </a:p>
          <a:p>
            <a:r>
              <a:rPr lang="pl-PL" altLang="en-US"/>
              <a:t>Proceed to level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Image result for holiday ca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28750"/>
            <a:ext cx="7620000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4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It is important to realize that Stalag Luft 3 wasn’t such a terrible place to live.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prison guards were in the Luftwaffe, their prisoners were also airmen so they respected each other.</a:t>
            </a:r>
          </a:p>
          <a:p>
            <a:pPr>
              <a:lnSpc>
                <a:spcPct val="90000"/>
              </a:lnSpc>
            </a:pPr>
            <a:r>
              <a:rPr lang="pl-PL" altLang="en-US"/>
              <a:t>Prisoners who broke the rules were punished but they were never abused.</a:t>
            </a:r>
          </a:p>
          <a:p>
            <a:pPr>
              <a:lnSpc>
                <a:spcPct val="90000"/>
              </a:lnSpc>
            </a:pPr>
            <a:r>
              <a:rPr lang="pl-PL" altLang="en-US"/>
              <a:t>Many of the guards spoke English and some of the prisoners spoke German.</a:t>
            </a:r>
          </a:p>
          <a:p>
            <a:pPr>
              <a:lnSpc>
                <a:spcPct val="90000"/>
              </a:lnSpc>
            </a:pP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Image result for huts in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3" name="Picture 5" descr="Image result for huts in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4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The wooden huts that housed the prisoners were strong structures with attics.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Every hut had a wood burning stove.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prisoners slept on comfortable bunks.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They had access to many facilities including; washrooms, laundry rooms, private gardens, a library, a theatre and  sports grounds.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Image result for guards in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4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/>
              <a:t>How should the prisoners treat their guards?</a:t>
            </a:r>
          </a:p>
          <a:p>
            <a:r>
              <a:rPr lang="pl-PL" altLang="en-US" sz="2800"/>
              <a:t>(A) Ignore them. Only give them the following information: Name, rank and serial number.</a:t>
            </a:r>
          </a:p>
          <a:p>
            <a:r>
              <a:rPr lang="pl-PL" altLang="en-US" sz="2800"/>
              <a:t>(B) Taunt them. Make fun of the guards, tell them that Germany is losing the war.</a:t>
            </a:r>
          </a:p>
          <a:p>
            <a:r>
              <a:rPr lang="pl-PL" altLang="en-US" sz="2800"/>
              <a:t>(C) Feed them. The prisoners had access to Red Cross parcels, these parcels contained treats such as chocolate, coffee and cigarettes as well as necessities like soap.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7" name="Picture 5" descr="Image result for ign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4 - 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seems like a good option, however, the German guards knew about important local information such as railway timetables.</a:t>
            </a:r>
          </a:p>
          <a:p>
            <a:r>
              <a:rPr lang="pl-PL" altLang="en-US"/>
              <a:t>They also had access to important paperwork, you will need this paperwork if the local police question you.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5" name="AutoShape 5" descr="Image result for tauntin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167" name="AutoShape 7" descr="Image result for tauntin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92169" name="Picture 9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4 - B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It must have been tempting to taunt the guards.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However, this would have been very shortsighted.</a:t>
            </a:r>
          </a:p>
          <a:p>
            <a:pPr>
              <a:lnSpc>
                <a:spcPct val="90000"/>
              </a:lnSpc>
            </a:pPr>
            <a:r>
              <a:rPr lang="pl-PL" altLang="en-US"/>
              <a:t>It would have increased the danger of the Luftwaffe guards losing control over the camp and being replaced by far worse men.</a:t>
            </a:r>
          </a:p>
          <a:p>
            <a:pPr>
              <a:lnSpc>
                <a:spcPct val="90000"/>
              </a:lnSpc>
            </a:pPr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 descr="Image result for red cross parcels w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- C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 sz="2800"/>
              <a:t>It must have been difficult for the prisoners to share their treats with the guards.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However, as the war situation got worse, some of the guards lost hope and shared information, documents and even uniforms with the prisoners.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It was a game of cat and mouse, sometimes the cat helps the mouse to make the game more interesting!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Proceed to the next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5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/>
              <a:t>You finally decide to start digging, but where should you start?</a:t>
            </a:r>
          </a:p>
          <a:p>
            <a:r>
              <a:rPr lang="pl-PL" altLang="en-US" sz="2800"/>
              <a:t>(A) Start digging in the soil underneath the huts. </a:t>
            </a:r>
          </a:p>
          <a:p>
            <a:r>
              <a:rPr lang="pl-PL" altLang="en-US" sz="2800"/>
              <a:t>(B) Start digging beside the prison fence, your tunnel will be very short!</a:t>
            </a:r>
          </a:p>
          <a:p>
            <a:r>
              <a:rPr lang="pl-PL" altLang="en-US" sz="2800"/>
              <a:t>(C) Start digging in one of the private gardens, hopefully the guards won’t notice that you are sinking lower and lower as you dig.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7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5 - A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This is the most realistic option for a mass escape.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guards frequently checked the areas underneath the huts with dogs so you will need to hollow out one of the cement supports.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You will also have to hide the entrance to your tunnel very well.</a:t>
            </a:r>
          </a:p>
          <a:p>
            <a:pPr>
              <a:lnSpc>
                <a:spcPct val="90000"/>
              </a:lnSpc>
            </a:pPr>
            <a:r>
              <a:rPr lang="pl-PL" altLang="en-US"/>
              <a:t>Proceed to the next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 descr="Image result for gymnastic horse of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5 - B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l-PL" altLang="en-US" sz="2800"/>
              <a:t>If you dig beside the prison fence then you will only have to dig a very short tunnel!</a:t>
            </a:r>
          </a:p>
          <a:p>
            <a:pPr>
              <a:lnSpc>
                <a:spcPct val="80000"/>
              </a:lnSpc>
            </a:pPr>
            <a:r>
              <a:rPr lang="pl-PL" altLang="en-US" sz="2800"/>
              <a:t>However, the fence is patrolled constantly – even at night, so any normal digging activity will be seen.</a:t>
            </a:r>
          </a:p>
          <a:p>
            <a:pPr>
              <a:lnSpc>
                <a:spcPct val="80000"/>
              </a:lnSpc>
            </a:pPr>
            <a:r>
              <a:rPr lang="pl-PL" altLang="en-US" sz="2800"/>
              <a:t>Some prisoners escaped by digging underneath a special gymnastics horse which was placed beside the prison fence every morning.</a:t>
            </a:r>
          </a:p>
          <a:p>
            <a:pPr>
              <a:lnSpc>
                <a:spcPct val="80000"/>
              </a:lnSpc>
            </a:pPr>
            <a:r>
              <a:rPr lang="pl-PL" altLang="en-US" sz="2800"/>
              <a:t>It was taken away every evening full of dirt and dirty diggers!</a:t>
            </a:r>
          </a:p>
          <a:p>
            <a:pPr>
              <a:lnSpc>
                <a:spcPct val="80000"/>
              </a:lnSpc>
            </a:pPr>
            <a:r>
              <a:rPr lang="pl-PL" altLang="en-US" sz="2800"/>
              <a:t>Go back to jail!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5" name="Picture 5" descr="Image result for stupid german prison gua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5 - C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Prison guards are only stupid in the movies, they aren’t so easily fooled in real life.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11" name="Picture 7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809625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6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You still have to decide where to place the entrance of your tunnel.</a:t>
            </a:r>
          </a:p>
          <a:p>
            <a:r>
              <a:rPr lang="pl-PL" altLang="en-US"/>
              <a:t>(A) In a dark corner.</a:t>
            </a:r>
          </a:p>
          <a:p>
            <a:r>
              <a:rPr lang="pl-PL" altLang="en-US"/>
              <a:t>(B) Under a stove – the hut stoves could be lifted using a special wooden frame.</a:t>
            </a:r>
          </a:p>
          <a:p>
            <a:r>
              <a:rPr lang="pl-PL" altLang="en-US"/>
              <a:t>(C) Under a washroom drain.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5" name="Picture 7" descr="Image result for stalag luft 3 oil la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6 - A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In real life, the prisoners dug three tunnels, the one that began under the dark corner of a hut was found.</a:t>
            </a:r>
          </a:p>
          <a:p>
            <a:r>
              <a:rPr lang="pl-PL" altLang="en-US"/>
              <a:t>Go back to jail!</a:t>
            </a:r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7" name="Picture 5" descr="Image result for guards find tunnel in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6 - B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The location of the entrance was very well planned but the tunnel was only used to store uniforms, forged documents and tunneling equipment.</a:t>
            </a:r>
          </a:p>
          <a:p>
            <a:r>
              <a:rPr lang="pl-PL" altLang="en-US"/>
              <a:t>Bad luck, 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1" name="Picture 5" descr="Image result for washroom drain in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6 - C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tunnel was used to attempt a mass escape in real life.</a:t>
            </a:r>
          </a:p>
          <a:p>
            <a:r>
              <a:rPr lang="pl-PL" altLang="en-US"/>
              <a:t>The entrance was so cleverly hidden that it was only just found a few years ago.</a:t>
            </a:r>
          </a:p>
          <a:p>
            <a:r>
              <a:rPr lang="pl-PL" altLang="en-US"/>
              <a:t>Proceed to the next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5" name="AutoShape 5" descr="Image result for prioriti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07" name="AutoShape 7" descr="Image result for prioriti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09" name="AutoShape 9" descr="Image result for prioriti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02411" name="Picture 11" descr="Image result for priorit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Please list your tunneling problems in order of importance:</a:t>
            </a:r>
          </a:p>
          <a:p>
            <a:pPr>
              <a:lnSpc>
                <a:spcPct val="90000"/>
              </a:lnSpc>
            </a:pPr>
            <a:r>
              <a:rPr lang="pl-PL" altLang="en-US"/>
              <a:t>Light: The tunnel had to be well lit.</a:t>
            </a:r>
          </a:p>
          <a:p>
            <a:pPr>
              <a:lnSpc>
                <a:spcPct val="90000"/>
              </a:lnSpc>
            </a:pPr>
            <a:r>
              <a:rPr lang="pl-PL" altLang="en-US"/>
              <a:t>Collapse: Will the roof of your tunnel fall down and trap the diggers?</a:t>
            </a:r>
          </a:p>
          <a:p>
            <a:pPr>
              <a:lnSpc>
                <a:spcPct val="90000"/>
              </a:lnSpc>
            </a:pPr>
            <a:r>
              <a:rPr lang="pl-PL" altLang="en-US"/>
              <a:t>Oxygen: Will the diggers and escapees be able to breathe?</a:t>
            </a:r>
          </a:p>
          <a:p>
            <a:pPr>
              <a:lnSpc>
                <a:spcPct val="90000"/>
              </a:lnSpc>
            </a:pPr>
            <a:r>
              <a:rPr lang="pl-PL" altLang="en-US"/>
              <a:t>Sounds: Will the tunneling sounds attract the attention of the guards?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9" name="Picture 5" descr="Image result for stalag luft 3 prisons sing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Sounds – Collapse – Light – Oxygen</a:t>
            </a:r>
          </a:p>
          <a:p>
            <a:r>
              <a:rPr lang="pl-PL" altLang="en-US"/>
              <a:t>The prisoners dug deep to avoid hidden microphones.</a:t>
            </a:r>
          </a:p>
          <a:p>
            <a:r>
              <a:rPr lang="pl-PL" altLang="en-US"/>
              <a:t>They also organized a prison choir that sang loudly while the diggers tunneled far below them.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3" name="Picture 5" descr="Image result for stalag luft 3 bun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Tunnel collapse was a constant danger because the sandy soil of the prison lacked the clay that holds soil together.</a:t>
            </a:r>
          </a:p>
          <a:p>
            <a:r>
              <a:rPr lang="pl-PL" altLang="en-US"/>
              <a:t>The tunnels were made as small as possible and shored up with bed boards.</a:t>
            </a:r>
          </a:p>
          <a:p>
            <a:r>
              <a:rPr lang="pl-PL" altLang="en-US"/>
              <a:t>It became more and more difficult for the prisoners to enjoy a good night’s sleep as their bed boards were removed!</a:t>
            </a:r>
          </a:p>
          <a:p>
            <a:endParaRPr lang="pl-PL" altLang="en-US"/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 descr="Image result for stalag luft 3 air pu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Oxygen was a real issue because the tunnels were so long.</a:t>
            </a:r>
          </a:p>
          <a:p>
            <a:pPr>
              <a:lnSpc>
                <a:spcPct val="90000"/>
              </a:lnSpc>
            </a:pPr>
            <a:r>
              <a:rPr lang="pl-PL" altLang="en-US"/>
              <a:t>One prisoner designed an ingenious hand pump that kept the diggers alive in their tiny tunnel.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air was fed into the tunnel using a long pipe.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pipe was made from empty metal condensed milk containers.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8429625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At first the prisoners lit the tunnels by using oil lamps.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They skimmed off the fat from their daily soup ration to obtain the oil.</a:t>
            </a:r>
          </a:p>
          <a:p>
            <a:pPr>
              <a:lnSpc>
                <a:spcPct val="90000"/>
              </a:lnSpc>
            </a:pPr>
            <a:r>
              <a:rPr lang="pl-PL" altLang="en-US"/>
              <a:t>By sheer luck, some careless workmen left a huge coil of wire unguarded beside a hut.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wire was stolen and used to provide electric light for all of the tunnels.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5" name="AutoShape 5" descr="Image result for sand from stalag luft 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07527" name="Picture 7" descr="Image result for sand from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The biggest headache for the prisoners was the problem of removing the bright yellow sand from their tunnels without getting caught.</a:t>
            </a:r>
          </a:p>
          <a:p>
            <a:r>
              <a:rPr lang="pl-PL" altLang="en-US"/>
              <a:t>The soil at the surface was very dark so the sand had to be hidden.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9" name="Picture 5" descr="Image result for hid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 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How did the prisoners hide the sand?</a:t>
            </a:r>
          </a:p>
          <a:p>
            <a:pPr>
              <a:lnSpc>
                <a:spcPct val="90000"/>
              </a:lnSpc>
            </a:pPr>
            <a:r>
              <a:rPr lang="pl-PL" altLang="en-US"/>
              <a:t>(A) They smuggled powdered brown paint into the prison camp and used it to paint the sand.</a:t>
            </a:r>
          </a:p>
          <a:p>
            <a:pPr>
              <a:lnSpc>
                <a:spcPct val="90000"/>
              </a:lnSpc>
            </a:pPr>
            <a:r>
              <a:rPr lang="pl-PL" altLang="en-US"/>
              <a:t>(B) They hid it inside tubes that fit into their trouser legs.</a:t>
            </a:r>
          </a:p>
          <a:p>
            <a:pPr>
              <a:lnSpc>
                <a:spcPct val="90000"/>
              </a:lnSpc>
            </a:pPr>
            <a:r>
              <a:rPr lang="pl-PL" altLang="en-US"/>
              <a:t>(C) They built a false wall out of scavenged wood and hid the sand behind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Image result for painting s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7 - A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It might have worked but it was never tried.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Image result for penguin trousers the great e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7 - B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As strange as it sounds, this idea actually worked.</a:t>
            </a:r>
          </a:p>
          <a:p>
            <a:pPr>
              <a:lnSpc>
                <a:spcPct val="90000"/>
              </a:lnSpc>
            </a:pPr>
            <a:r>
              <a:rPr lang="pl-PL" altLang="en-US"/>
              <a:t>The prisoners could release the sand from the tubes as they walked through the private gardens of the camp.</a:t>
            </a:r>
          </a:p>
          <a:p>
            <a:pPr>
              <a:lnSpc>
                <a:spcPct val="90000"/>
              </a:lnSpc>
            </a:pPr>
            <a:r>
              <a:rPr lang="pl-PL" altLang="en-US"/>
              <a:t>It only took a moment for the busy gardeners to rake the sand into the dark soil.</a:t>
            </a:r>
          </a:p>
          <a:p>
            <a:pPr>
              <a:lnSpc>
                <a:spcPct val="90000"/>
              </a:lnSpc>
            </a:pPr>
            <a:r>
              <a:rPr lang="pl-PL" altLang="en-US"/>
              <a:t>Proceed to the next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1" name="Picture 5" descr="Image result for stalag luft 3 theat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7 - C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idea might have worked but scavenged wood was in short supply, it took a huge amount of wood to shore up the tunnels.</a:t>
            </a:r>
          </a:p>
          <a:p>
            <a:r>
              <a:rPr lang="pl-PL" altLang="en-US"/>
              <a:t>Some of the sand was hidden under a bench at the back of the prison theatre.</a:t>
            </a:r>
          </a:p>
          <a:p>
            <a:r>
              <a:rPr lang="pl-PL" altLang="en-US"/>
              <a:t>Go back to jail!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5" name="Picture 5" descr="Image result for stalag luft 3 theat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8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The prisoners required paperwork and uniforms to escape from Germany.</a:t>
            </a:r>
          </a:p>
          <a:p>
            <a:r>
              <a:rPr lang="pl-PL" altLang="en-US"/>
              <a:t>Do you:</a:t>
            </a:r>
          </a:p>
          <a:p>
            <a:r>
              <a:rPr lang="pl-PL" altLang="en-US"/>
              <a:t>(A) steal them?</a:t>
            </a:r>
          </a:p>
          <a:p>
            <a:r>
              <a:rPr lang="pl-PL" altLang="en-US"/>
              <a:t>(B) copy them?</a:t>
            </a:r>
          </a:p>
          <a:p>
            <a:r>
              <a:rPr lang="pl-PL" altLang="en-US"/>
              <a:t>(C) force a prison guard to come with you?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9" name="Picture 5" descr="Image result for stea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8 - A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Too risky, any thefts had to be reported.</a:t>
            </a:r>
          </a:p>
          <a:p>
            <a:r>
              <a:rPr lang="pl-PL" altLang="en-US"/>
              <a:t>The careless workmen who let the prisoners steal their wire were later shot for not reporting the theft.</a:t>
            </a:r>
          </a:p>
          <a:p>
            <a:r>
              <a:rPr lang="pl-PL" altLang="en-US"/>
              <a:t>Go back to jail!</a:t>
            </a:r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3" name="Picture 5" descr="Image result for forged stamps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8 - B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 sz="2800"/>
              <a:t>This option was chosen by the escapees.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Skilled German speaking prisoners copied important paperwork using smuggled paper and made stamps from the rubber soles of boots.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The prison tailors were kept busy making fake German uniforms and work clothes.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On the night of the escape, the German speakers put on German uniforms while the French speakers wore work clothes.</a:t>
            </a:r>
          </a:p>
          <a:p>
            <a:pPr>
              <a:lnSpc>
                <a:spcPct val="90000"/>
              </a:lnSpc>
            </a:pPr>
            <a:r>
              <a:rPr lang="pl-PL" altLang="en-US" sz="2800"/>
              <a:t>Proceed to the last level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Picture 5" descr="Image result for forged stamps stalag lu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8 - C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This idea is quite good, but would you trust a guard who offered to help you to escape?</a:t>
            </a:r>
          </a:p>
          <a:p>
            <a:r>
              <a:rPr lang="pl-PL" altLang="en-US"/>
              <a:t>You could force a guard to come with you but what will you do if he shouts for help?</a:t>
            </a:r>
          </a:p>
          <a:p>
            <a:r>
              <a:rPr lang="pl-PL" altLang="en-US"/>
              <a:t>Do you really want to kill him?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1" name="Picture 5" descr="Image result for the great escape tunnels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9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altLang="en-US"/>
              <a:t>The mass escape took place on a moonless night in March 1944.</a:t>
            </a:r>
          </a:p>
          <a:p>
            <a:pPr>
              <a:lnSpc>
                <a:spcPct val="90000"/>
              </a:lnSpc>
            </a:pPr>
            <a:r>
              <a:rPr lang="pl-PL" altLang="en-US"/>
              <a:t>Many prisoners wished to join the escape attempt but not all of them were included.</a:t>
            </a:r>
          </a:p>
          <a:p>
            <a:pPr>
              <a:lnSpc>
                <a:spcPct val="90000"/>
              </a:lnSpc>
            </a:pPr>
            <a:r>
              <a:rPr lang="pl-PL" altLang="en-US"/>
              <a:t>German speakers were given a high priority as they could blend in more easily with the local population.</a:t>
            </a:r>
          </a:p>
          <a:p>
            <a:pPr>
              <a:lnSpc>
                <a:spcPct val="90000"/>
              </a:lnSpc>
            </a:pPr>
            <a:r>
              <a:rPr lang="pl-PL" altLang="en-US"/>
              <a:t>Many prisoners were included because they won a special escape lottery.</a:t>
            </a:r>
          </a:p>
          <a:p>
            <a:pPr>
              <a:lnSpc>
                <a:spcPct val="90000"/>
              </a:lnSpc>
            </a:pP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5" name="Picture 5" descr="Image result for the great escape tunnels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9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l-PL" altLang="en-US" sz="2800" dirty="0" err="1"/>
              <a:t>Sadly</a:t>
            </a:r>
            <a:r>
              <a:rPr lang="pl-PL" altLang="en-US" sz="2800" dirty="0"/>
              <a:t>, the </a:t>
            </a:r>
            <a:r>
              <a:rPr lang="pl-PL" altLang="en-US" sz="2800" dirty="0" err="1"/>
              <a:t>tunnel</a:t>
            </a:r>
            <a:r>
              <a:rPr lang="pl-PL" altLang="en-US" sz="2800" dirty="0"/>
              <a:t> was </a:t>
            </a:r>
            <a:r>
              <a:rPr lang="pl-PL" altLang="en-US" sz="2800" dirty="0" err="1"/>
              <a:t>too</a:t>
            </a:r>
            <a:r>
              <a:rPr lang="pl-PL" altLang="en-US" sz="2800" dirty="0"/>
              <a:t> </a:t>
            </a:r>
            <a:r>
              <a:rPr lang="pl-PL" altLang="en-US" sz="2800" dirty="0" err="1"/>
              <a:t>short</a:t>
            </a:r>
            <a:r>
              <a:rPr lang="pl-PL" altLang="en-US" sz="2800" dirty="0"/>
              <a:t> to </a:t>
            </a:r>
            <a:r>
              <a:rPr lang="pl-PL" altLang="en-US" sz="2800" dirty="0" err="1"/>
              <a:t>hide</a:t>
            </a:r>
            <a:r>
              <a:rPr lang="pl-PL" altLang="en-US" sz="2800" dirty="0"/>
              <a:t> the </a:t>
            </a:r>
            <a:r>
              <a:rPr lang="pl-PL" altLang="en-US" sz="2800" dirty="0" err="1"/>
              <a:t>tunnel</a:t>
            </a:r>
            <a:r>
              <a:rPr lang="pl-PL" altLang="en-US" sz="2800" dirty="0"/>
              <a:t> </a:t>
            </a:r>
            <a:r>
              <a:rPr lang="pl-PL" altLang="en-US" sz="2800" dirty="0" err="1"/>
              <a:t>exit</a:t>
            </a:r>
            <a:r>
              <a:rPr lang="pl-PL" altLang="en-US" sz="2800" dirty="0"/>
              <a:t> from the </a:t>
            </a:r>
            <a:r>
              <a:rPr lang="pl-PL" altLang="en-US" sz="2800" dirty="0" err="1"/>
              <a:t>searchlights</a:t>
            </a:r>
            <a:r>
              <a:rPr lang="pl-PL" altLang="en-US" sz="2800" dirty="0"/>
              <a:t> of the </a:t>
            </a:r>
            <a:r>
              <a:rPr lang="pl-PL" altLang="en-US" sz="2800" dirty="0" err="1"/>
              <a:t>watchful</a:t>
            </a:r>
            <a:r>
              <a:rPr lang="pl-PL" altLang="en-US" sz="2800" dirty="0"/>
              <a:t> </a:t>
            </a:r>
            <a:r>
              <a:rPr lang="pl-PL" altLang="en-US" sz="2800" dirty="0" err="1"/>
              <a:t>guards</a:t>
            </a:r>
            <a:r>
              <a:rPr lang="pl-PL" altLang="en-US" sz="2800" dirty="0"/>
              <a:t>.</a:t>
            </a:r>
          </a:p>
          <a:p>
            <a:pPr>
              <a:lnSpc>
                <a:spcPct val="80000"/>
              </a:lnSpc>
            </a:pPr>
            <a:r>
              <a:rPr lang="pl-PL" altLang="en-US" sz="2800" dirty="0"/>
              <a:t>The </a:t>
            </a:r>
            <a:r>
              <a:rPr lang="pl-PL" altLang="en-US" sz="2800" dirty="0" err="1"/>
              <a:t>tunnel</a:t>
            </a:r>
            <a:r>
              <a:rPr lang="pl-PL" altLang="en-US" sz="2800" dirty="0"/>
              <a:t> was </a:t>
            </a:r>
            <a:r>
              <a:rPr lang="pl-PL" altLang="en-US" sz="2800" dirty="0" err="1"/>
              <a:t>over</a:t>
            </a:r>
            <a:r>
              <a:rPr lang="pl-PL" altLang="en-US" sz="2800" dirty="0"/>
              <a:t> 100 metres </a:t>
            </a:r>
            <a:r>
              <a:rPr lang="pl-PL" altLang="en-US" sz="2800" dirty="0" err="1"/>
              <a:t>long</a:t>
            </a:r>
            <a:r>
              <a:rPr lang="pl-PL" altLang="en-US" sz="2800" dirty="0"/>
              <a:t> but </a:t>
            </a:r>
            <a:r>
              <a:rPr lang="pl-PL" altLang="en-US" sz="2800" dirty="0" err="1"/>
              <a:t>it</a:t>
            </a:r>
            <a:r>
              <a:rPr lang="pl-PL" altLang="en-US" sz="2800" dirty="0"/>
              <a:t> was </a:t>
            </a:r>
            <a:r>
              <a:rPr lang="pl-PL" altLang="en-US" sz="2800" dirty="0" err="1"/>
              <a:t>also</a:t>
            </a:r>
            <a:r>
              <a:rPr lang="pl-PL" altLang="en-US" sz="2800" dirty="0"/>
              <a:t> 8 metres </a:t>
            </a:r>
            <a:r>
              <a:rPr lang="pl-PL" altLang="en-US" sz="2800" dirty="0" err="1"/>
              <a:t>deep</a:t>
            </a:r>
            <a:r>
              <a:rPr lang="pl-PL" altLang="en-US" sz="2800" dirty="0"/>
              <a:t>, </a:t>
            </a:r>
            <a:r>
              <a:rPr lang="pl-PL" altLang="en-US" sz="2800" dirty="0" err="1"/>
              <a:t>it</a:t>
            </a:r>
            <a:r>
              <a:rPr lang="pl-PL" altLang="en-US" sz="2800" dirty="0"/>
              <a:t> </a:t>
            </a:r>
            <a:r>
              <a:rPr lang="pl-PL" altLang="en-US" sz="2800" dirty="0" err="1"/>
              <a:t>would</a:t>
            </a:r>
            <a:r>
              <a:rPr lang="pl-PL" altLang="en-US" sz="2800" dirty="0"/>
              <a:t> </a:t>
            </a:r>
            <a:r>
              <a:rPr lang="pl-PL" altLang="en-US" sz="2800" dirty="0" err="1"/>
              <a:t>have</a:t>
            </a:r>
            <a:r>
              <a:rPr lang="pl-PL" altLang="en-US" sz="2800" dirty="0"/>
              <a:t> </a:t>
            </a:r>
            <a:r>
              <a:rPr lang="pl-PL" altLang="en-US" sz="2800" dirty="0" err="1"/>
              <a:t>required</a:t>
            </a:r>
            <a:r>
              <a:rPr lang="pl-PL" altLang="en-US" sz="2800" dirty="0"/>
              <a:t> a lot </a:t>
            </a:r>
            <a:r>
              <a:rPr lang="pl-PL" altLang="en-US" sz="2800" dirty="0" err="1"/>
              <a:t>more</a:t>
            </a:r>
            <a:r>
              <a:rPr lang="pl-PL" altLang="en-US" sz="2800" dirty="0"/>
              <a:t> </a:t>
            </a:r>
            <a:r>
              <a:rPr lang="pl-PL" altLang="en-US" sz="2800" dirty="0" err="1"/>
              <a:t>work</a:t>
            </a:r>
            <a:r>
              <a:rPr lang="pl-PL" altLang="en-US" sz="2800" dirty="0"/>
              <a:t> to </a:t>
            </a:r>
            <a:r>
              <a:rPr lang="pl-PL" altLang="en-US" sz="2800" dirty="0" err="1"/>
              <a:t>make</a:t>
            </a:r>
            <a:r>
              <a:rPr lang="pl-PL" altLang="en-US" sz="2800" dirty="0"/>
              <a:t> </a:t>
            </a:r>
            <a:r>
              <a:rPr lang="pl-PL" altLang="en-US" sz="2800" dirty="0" err="1"/>
              <a:t>it</a:t>
            </a:r>
            <a:r>
              <a:rPr lang="pl-PL" altLang="en-US" sz="2800" dirty="0"/>
              <a:t> </a:t>
            </a:r>
            <a:r>
              <a:rPr lang="pl-PL" altLang="en-US" sz="2800" dirty="0" err="1"/>
              <a:t>longer</a:t>
            </a:r>
            <a:r>
              <a:rPr lang="pl-PL" altLang="en-US" sz="2800" dirty="0"/>
              <a:t>.</a:t>
            </a:r>
          </a:p>
          <a:p>
            <a:pPr>
              <a:lnSpc>
                <a:spcPct val="80000"/>
              </a:lnSpc>
            </a:pPr>
            <a:r>
              <a:rPr lang="pl-PL" altLang="en-US" sz="2800" dirty="0"/>
              <a:t>The </a:t>
            </a:r>
            <a:r>
              <a:rPr lang="pl-PL" altLang="en-US" sz="2800" dirty="0" err="1"/>
              <a:t>prisoners</a:t>
            </a:r>
            <a:r>
              <a:rPr lang="pl-PL" altLang="en-US" sz="2800" dirty="0"/>
              <a:t> </a:t>
            </a:r>
            <a:r>
              <a:rPr lang="pl-PL" altLang="en-US" sz="2800" dirty="0" err="1"/>
              <a:t>took</a:t>
            </a:r>
            <a:r>
              <a:rPr lang="pl-PL" altLang="en-US" sz="2800" dirty="0"/>
              <a:t> a </a:t>
            </a:r>
            <a:r>
              <a:rPr lang="pl-PL" altLang="en-US" sz="2800" dirty="0" err="1"/>
              <a:t>chance</a:t>
            </a:r>
            <a:r>
              <a:rPr lang="pl-PL" altLang="en-US" sz="2800" dirty="0"/>
              <a:t> and </a:t>
            </a:r>
            <a:r>
              <a:rPr lang="pl-PL" altLang="en-US" sz="2800" dirty="0" err="1"/>
              <a:t>paid</a:t>
            </a:r>
            <a:r>
              <a:rPr lang="pl-PL" altLang="en-US" sz="2800" dirty="0"/>
              <a:t> a heavy </a:t>
            </a:r>
            <a:r>
              <a:rPr lang="pl-PL" altLang="en-US" sz="2800" dirty="0" err="1"/>
              <a:t>price</a:t>
            </a:r>
            <a:r>
              <a:rPr lang="pl-PL" altLang="en-US" sz="2800" dirty="0"/>
              <a:t>, 76 </a:t>
            </a:r>
            <a:r>
              <a:rPr lang="pl-PL" altLang="en-US" sz="2800" dirty="0" err="1"/>
              <a:t>prisoners</a:t>
            </a:r>
            <a:r>
              <a:rPr lang="pl-PL" altLang="en-US" sz="2800" dirty="0"/>
              <a:t> </a:t>
            </a:r>
            <a:r>
              <a:rPr lang="pl-PL" altLang="en-US" sz="2800" dirty="0" err="1"/>
              <a:t>escaped</a:t>
            </a:r>
            <a:r>
              <a:rPr lang="pl-PL" altLang="en-US" sz="2800" dirty="0"/>
              <a:t> and </a:t>
            </a:r>
            <a:r>
              <a:rPr lang="pl-PL" altLang="en-US" sz="2800" dirty="0" err="1"/>
              <a:t>just</a:t>
            </a:r>
            <a:r>
              <a:rPr lang="pl-PL" altLang="en-US" sz="2800" dirty="0"/>
              <a:t> 3 of </a:t>
            </a:r>
            <a:r>
              <a:rPr lang="pl-PL" altLang="en-US" sz="2800" dirty="0" err="1"/>
              <a:t>them</a:t>
            </a:r>
            <a:r>
              <a:rPr lang="pl-PL" altLang="en-US" sz="2800" dirty="0"/>
              <a:t> </a:t>
            </a:r>
            <a:r>
              <a:rPr lang="pl-PL" altLang="en-US" sz="2800" dirty="0" err="1"/>
              <a:t>made</a:t>
            </a:r>
            <a:r>
              <a:rPr lang="pl-PL" altLang="en-US" sz="2800" dirty="0"/>
              <a:t> </a:t>
            </a:r>
            <a:r>
              <a:rPr lang="pl-PL" altLang="en-US" sz="2800" dirty="0" err="1"/>
              <a:t>it</a:t>
            </a:r>
            <a:r>
              <a:rPr lang="pl-PL" altLang="en-US" sz="2800" dirty="0"/>
              <a:t> </a:t>
            </a:r>
            <a:r>
              <a:rPr lang="pl-PL" altLang="en-US" sz="2800" dirty="0" err="1"/>
              <a:t>back</a:t>
            </a:r>
            <a:r>
              <a:rPr lang="pl-PL" altLang="en-US" sz="2800" dirty="0"/>
              <a:t> to Britain (</a:t>
            </a:r>
            <a:r>
              <a:rPr lang="pl-PL" altLang="en-US" sz="2800" dirty="0" err="1"/>
              <a:t>two</a:t>
            </a:r>
            <a:r>
              <a:rPr lang="pl-PL" altLang="en-US" sz="2800" dirty="0"/>
              <a:t> </a:t>
            </a:r>
            <a:r>
              <a:rPr lang="pl-PL" altLang="en-US" sz="2800" dirty="0" err="1"/>
              <a:t>Norwegians</a:t>
            </a:r>
            <a:r>
              <a:rPr lang="pl-PL" altLang="en-US" sz="2800" dirty="0"/>
              <a:t> and a Dutch </a:t>
            </a:r>
            <a:r>
              <a:rPr lang="pl-PL" altLang="en-US" sz="2800" dirty="0" err="1" smtClean="0"/>
              <a:t>national</a:t>
            </a:r>
            <a:r>
              <a:rPr lang="en-GB" altLang="en-US" sz="2800" smtClean="0"/>
              <a:t>)</a:t>
            </a:r>
            <a:r>
              <a:rPr lang="pl-PL" altLang="en-US" sz="2800" smtClean="0"/>
              <a:t>.</a:t>
            </a:r>
            <a:endParaRPr lang="pl-PL" altLang="en-US" sz="2800"/>
          </a:p>
          <a:p>
            <a:pPr>
              <a:lnSpc>
                <a:spcPct val="80000"/>
              </a:lnSpc>
            </a:pPr>
            <a:r>
              <a:rPr lang="pl-PL" altLang="en-US" sz="2800" dirty="0"/>
              <a:t>50 of </a:t>
            </a:r>
            <a:r>
              <a:rPr lang="pl-PL" altLang="en-US" sz="2800" dirty="0" err="1"/>
              <a:t>them</a:t>
            </a:r>
            <a:r>
              <a:rPr lang="pl-PL" altLang="en-US" sz="2800" dirty="0"/>
              <a:t> </a:t>
            </a:r>
            <a:r>
              <a:rPr lang="pl-PL" altLang="en-US" sz="2800" dirty="0" err="1"/>
              <a:t>were</a:t>
            </a:r>
            <a:r>
              <a:rPr lang="pl-PL" altLang="en-US" sz="2800" dirty="0"/>
              <a:t> </a:t>
            </a:r>
            <a:r>
              <a:rPr lang="pl-PL" altLang="en-US" sz="2800" dirty="0" err="1"/>
              <a:t>captured</a:t>
            </a:r>
            <a:r>
              <a:rPr lang="pl-PL" altLang="en-US" sz="2800" dirty="0"/>
              <a:t> and </a:t>
            </a:r>
            <a:r>
              <a:rPr lang="pl-PL" altLang="en-US" sz="2800" dirty="0" err="1"/>
              <a:t>shot</a:t>
            </a:r>
            <a:r>
              <a:rPr lang="pl-PL" altLang="en-US" sz="2800" dirty="0"/>
              <a:t> on </a:t>
            </a:r>
            <a:r>
              <a:rPr lang="pl-PL" altLang="en-US" sz="2800" dirty="0" err="1"/>
              <a:t>Hitler’s</a:t>
            </a:r>
            <a:r>
              <a:rPr lang="pl-PL" altLang="en-US" sz="2800" dirty="0"/>
              <a:t> </a:t>
            </a:r>
            <a:r>
              <a:rPr lang="pl-PL" altLang="en-US" sz="2800" dirty="0" err="1"/>
              <a:t>orders</a:t>
            </a:r>
            <a:r>
              <a:rPr lang="pl-PL" altLang="en-US" sz="2800" dirty="0"/>
              <a:t>, </a:t>
            </a:r>
            <a:r>
              <a:rPr lang="pl-PL" altLang="en-US" sz="2800" dirty="0" err="1"/>
              <a:t>including</a:t>
            </a:r>
            <a:r>
              <a:rPr lang="pl-PL" altLang="en-US" sz="2800" dirty="0"/>
              <a:t> 6 </a:t>
            </a:r>
            <a:r>
              <a:rPr lang="pl-PL" altLang="en-US" sz="2800" dirty="0" err="1"/>
              <a:t>Polish</a:t>
            </a:r>
            <a:r>
              <a:rPr lang="pl-PL" altLang="en-US" sz="2800" dirty="0"/>
              <a:t> </a:t>
            </a:r>
            <a:r>
              <a:rPr lang="pl-PL" altLang="en-US" sz="2800" dirty="0" err="1"/>
              <a:t>nationals</a:t>
            </a:r>
            <a:r>
              <a:rPr lang="pl-PL" altLang="en-US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9" name="Picture 5" descr="Image result for stalag luft 3 memor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Level 9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/>
              <a:t>The Luftwaffe authorities who ran the camp allowed the surviving prisoners to build a memorial to their fallen comrades.</a:t>
            </a:r>
          </a:p>
          <a:p>
            <a:r>
              <a:rPr lang="pl-PL" altLang="en-US"/>
              <a:t>It is fitting that the camp has been demolished but the memorial has survived.</a:t>
            </a:r>
          </a:p>
          <a:p>
            <a:r>
              <a:rPr lang="pl-PL" altLang="en-US"/>
              <a:t>Lest we forget.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3" name="Picture 5" descr="800px-The50Memor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2729</Words>
  <Application>Microsoft Office PowerPoint</Application>
  <PresentationFormat>Pokaz na ekranie (4:3)</PresentationFormat>
  <Paragraphs>244</Paragraphs>
  <Slides>107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107</vt:i4>
      </vt:variant>
    </vt:vector>
  </HeadingPairs>
  <TitlesOfParts>
    <vt:vector size="108" baseType="lpstr">
      <vt:lpstr>Default Design</vt:lpstr>
      <vt:lpstr>The Great Escape</vt:lpstr>
      <vt:lpstr>Prezentacja programu PowerPoint</vt:lpstr>
      <vt:lpstr>Level 1</vt:lpstr>
      <vt:lpstr>Prezentacja programu PowerPoint</vt:lpstr>
      <vt:lpstr>Level 1</vt:lpstr>
      <vt:lpstr>Prezentacja programu PowerPoint</vt:lpstr>
      <vt:lpstr>Level 1</vt:lpstr>
      <vt:lpstr>Prezentacja programu PowerPoint</vt:lpstr>
      <vt:lpstr>Level 1</vt:lpstr>
      <vt:lpstr>Prezentacja programu PowerPoint</vt:lpstr>
      <vt:lpstr>Level 1 - A</vt:lpstr>
      <vt:lpstr>Prezentacja programu PowerPoint</vt:lpstr>
      <vt:lpstr>Level 1 - B</vt:lpstr>
      <vt:lpstr>Prezentacja programu PowerPoint</vt:lpstr>
      <vt:lpstr>Level 1 - C</vt:lpstr>
      <vt:lpstr>Prezentacja programu PowerPoint</vt:lpstr>
      <vt:lpstr>Level 1 - D</vt:lpstr>
      <vt:lpstr>Prezentacja programu PowerPoint</vt:lpstr>
      <vt:lpstr>Level 2</vt:lpstr>
      <vt:lpstr>Prezentacja programu PowerPoint</vt:lpstr>
      <vt:lpstr>Level 2 </vt:lpstr>
      <vt:lpstr>Prezentacja programu PowerPoint</vt:lpstr>
      <vt:lpstr>Level 2</vt:lpstr>
      <vt:lpstr>Prezentacja programu PowerPoint</vt:lpstr>
      <vt:lpstr>Level 2</vt:lpstr>
      <vt:lpstr>Prezentacja programu PowerPoint</vt:lpstr>
      <vt:lpstr>Level 2</vt:lpstr>
      <vt:lpstr>Prezentacja programu PowerPoint</vt:lpstr>
      <vt:lpstr>Level 2 - A</vt:lpstr>
      <vt:lpstr>Prezentacja programu PowerPoint</vt:lpstr>
      <vt:lpstr>Level 2 - B</vt:lpstr>
      <vt:lpstr>Prezentacja programu PowerPoint</vt:lpstr>
      <vt:lpstr>Level 2 – C</vt:lpstr>
      <vt:lpstr>Prezentacja programu PowerPoint</vt:lpstr>
      <vt:lpstr>Level 2 - D</vt:lpstr>
      <vt:lpstr>Prezentacja programu PowerPoint</vt:lpstr>
      <vt:lpstr>Level 3</vt:lpstr>
      <vt:lpstr>Prezentacja programu PowerPoint</vt:lpstr>
      <vt:lpstr>Level 3 - A</vt:lpstr>
      <vt:lpstr>Prezentacja programu PowerPoint</vt:lpstr>
      <vt:lpstr>Level 3 - B</vt:lpstr>
      <vt:lpstr>Prezentacja programu PowerPoint</vt:lpstr>
      <vt:lpstr>Level 3 - C</vt:lpstr>
      <vt:lpstr>Prezentacja programu PowerPoint</vt:lpstr>
      <vt:lpstr>Level 4</vt:lpstr>
      <vt:lpstr>Prezentacja programu PowerPoint</vt:lpstr>
      <vt:lpstr>Prezentacja programu PowerPoint</vt:lpstr>
      <vt:lpstr>Level 4</vt:lpstr>
      <vt:lpstr>Prezentacja programu PowerPoint</vt:lpstr>
      <vt:lpstr>Level 4</vt:lpstr>
      <vt:lpstr>Prezentacja programu PowerPoint</vt:lpstr>
      <vt:lpstr>Level 4 - A</vt:lpstr>
      <vt:lpstr>Prezentacja programu PowerPoint</vt:lpstr>
      <vt:lpstr>Level 4 - B</vt:lpstr>
      <vt:lpstr>Prezentacja programu PowerPoint</vt:lpstr>
      <vt:lpstr>Level - C</vt:lpstr>
      <vt:lpstr>Prezentacja programu PowerPoint</vt:lpstr>
      <vt:lpstr>Level 5</vt:lpstr>
      <vt:lpstr>Prezentacja programu PowerPoint</vt:lpstr>
      <vt:lpstr>Level 5 - A</vt:lpstr>
      <vt:lpstr>Prezentacja programu PowerPoint</vt:lpstr>
      <vt:lpstr>Level 5 - B</vt:lpstr>
      <vt:lpstr>Prezentacja programu PowerPoint</vt:lpstr>
      <vt:lpstr>Level 5 - C</vt:lpstr>
      <vt:lpstr>Prezentacja programu PowerPoint</vt:lpstr>
      <vt:lpstr>Level 6</vt:lpstr>
      <vt:lpstr>Prezentacja programu PowerPoint</vt:lpstr>
      <vt:lpstr>Level 6 - A</vt:lpstr>
      <vt:lpstr>Prezentacja programu PowerPoint</vt:lpstr>
      <vt:lpstr>Level 6 - B</vt:lpstr>
      <vt:lpstr>Prezentacja programu PowerPoint</vt:lpstr>
      <vt:lpstr>Level 6 - C</vt:lpstr>
      <vt:lpstr>Prezentacja programu PowerPoint</vt:lpstr>
      <vt:lpstr>Level 7</vt:lpstr>
      <vt:lpstr>Prezentacja programu PowerPoint</vt:lpstr>
      <vt:lpstr>Level 7</vt:lpstr>
      <vt:lpstr>Prezentacja programu PowerPoint</vt:lpstr>
      <vt:lpstr>Level 7</vt:lpstr>
      <vt:lpstr>Prezentacja programu PowerPoint</vt:lpstr>
      <vt:lpstr>Level 7</vt:lpstr>
      <vt:lpstr>Prezentacja programu PowerPoint</vt:lpstr>
      <vt:lpstr>Level 7</vt:lpstr>
      <vt:lpstr>Prezentacja programu PowerPoint</vt:lpstr>
      <vt:lpstr>Level 7</vt:lpstr>
      <vt:lpstr>Prezentacja programu PowerPoint</vt:lpstr>
      <vt:lpstr>Level 7 </vt:lpstr>
      <vt:lpstr>Prezentacja programu PowerPoint</vt:lpstr>
      <vt:lpstr>Level 7 - A</vt:lpstr>
      <vt:lpstr>Prezentacja programu PowerPoint</vt:lpstr>
      <vt:lpstr>Level 7 - B</vt:lpstr>
      <vt:lpstr>Prezentacja programu PowerPoint</vt:lpstr>
      <vt:lpstr>Level 7 - C</vt:lpstr>
      <vt:lpstr>Prezentacja programu PowerPoint</vt:lpstr>
      <vt:lpstr>Level 8</vt:lpstr>
      <vt:lpstr>Prezentacja programu PowerPoint</vt:lpstr>
      <vt:lpstr>Level 8 - A</vt:lpstr>
      <vt:lpstr>Prezentacja programu PowerPoint</vt:lpstr>
      <vt:lpstr>Level 8 - B</vt:lpstr>
      <vt:lpstr>Prezentacja programu PowerPoint</vt:lpstr>
      <vt:lpstr>Level 8 - C</vt:lpstr>
      <vt:lpstr>Prezentacja programu PowerPoint</vt:lpstr>
      <vt:lpstr>Level 9</vt:lpstr>
      <vt:lpstr>Prezentacja programu PowerPoint</vt:lpstr>
      <vt:lpstr>Level 9</vt:lpstr>
      <vt:lpstr>Prezentacja programu PowerPoint</vt:lpstr>
      <vt:lpstr>Level 9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Escape</dc:title>
  <dc:creator>User</dc:creator>
  <cp:lastModifiedBy>Jo</cp:lastModifiedBy>
  <cp:revision>14</cp:revision>
  <dcterms:created xsi:type="dcterms:W3CDTF">2019-11-26T12:12:16Z</dcterms:created>
  <dcterms:modified xsi:type="dcterms:W3CDTF">2020-12-15T09:31:30Z</dcterms:modified>
</cp:coreProperties>
</file>