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510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029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140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362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231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957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17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54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217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231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2DB9E-0799-4040-9A8F-8D48ADD1F1BD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9CFE8-4281-4B4D-A1B1-DE14B0E65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13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88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Vector | Map of asia continent with different col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4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rth Korean mountain may explain mysterious assassination | The S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68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Korea is a peninsula.</a:t>
            </a:r>
          </a:p>
          <a:p>
            <a:r>
              <a:rPr lang="en-GB" dirty="0"/>
              <a:t>It looks small beside the huge landmass of Asia, but it is actually quite large.</a:t>
            </a:r>
          </a:p>
          <a:p>
            <a:r>
              <a:rPr lang="en-GB" dirty="0"/>
              <a:t>The main geographical feature of the peninsula are the mountain ranges which cover 80% of its area.</a:t>
            </a:r>
          </a:p>
          <a:p>
            <a:r>
              <a:rPr lang="en-GB" dirty="0"/>
              <a:t>Some of the mountains of Korea are perfect examples of natural beauty and are seen as the spiritual homeland of Koreans everywhere.</a:t>
            </a:r>
          </a:p>
        </p:txBody>
      </p:sp>
    </p:spTree>
    <p:extLst>
      <p:ext uri="{BB962C8B-B14F-4D97-AF65-F5344CB8AC3E}">
        <p14:creationId xmlns:p14="http://schemas.microsoft.com/office/powerpoint/2010/main" val="130248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oreańska Strefa Zdemilitaryzowana – Wikipedia, wolna encyklo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Two Koreas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main political feature of the Korean peninsula is the heavily guarded border which divides </a:t>
            </a:r>
            <a:r>
              <a:rPr lang="en-GB"/>
              <a:t>the </a:t>
            </a:r>
            <a:r>
              <a:rPr lang="en-GB" smtClean="0"/>
              <a:t>nation </a:t>
            </a:r>
            <a:r>
              <a:rPr lang="en-GB" dirty="0"/>
              <a:t>in two.</a:t>
            </a:r>
          </a:p>
          <a:p>
            <a:r>
              <a:rPr lang="en-GB" dirty="0"/>
              <a:t>Technically, communist North Korea and democratic South Korea are still at war.</a:t>
            </a:r>
          </a:p>
          <a:p>
            <a:r>
              <a:rPr lang="en-GB" dirty="0"/>
              <a:t>The leaders of the two countries agreed to an armistice in 1953, but they only agreed to stop shooting.</a:t>
            </a:r>
          </a:p>
          <a:p>
            <a:r>
              <a:rPr lang="en-GB" dirty="0"/>
              <a:t>North Korea has never agreed to respect the border.</a:t>
            </a:r>
          </a:p>
        </p:txBody>
      </p:sp>
    </p:spTree>
    <p:extLst>
      <p:ext uri="{BB962C8B-B14F-4D97-AF65-F5344CB8AC3E}">
        <p14:creationId xmlns:p14="http://schemas.microsoft.com/office/powerpoint/2010/main" val="4257848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unfire exchanged across North Korea and South Korea DMZ - CNN Vide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70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Even though the Cold War between the Soviet Union and the United States of America ended almost 30 years ago, the two Koreas are still deadly enemies.</a:t>
            </a:r>
          </a:p>
          <a:p>
            <a:r>
              <a:rPr lang="en-GB" dirty="0"/>
              <a:t>At one point on the border, soldiers from the two countries stare at each other all day long beside some distinctive blue buildings.</a:t>
            </a:r>
          </a:p>
          <a:p>
            <a:r>
              <a:rPr lang="en-GB" dirty="0"/>
              <a:t>The blue buildings are sometimes used for the world’s least successful peace talks – almost 70 years of failure!</a:t>
            </a:r>
          </a:p>
        </p:txBody>
      </p:sp>
    </p:spTree>
    <p:extLst>
      <p:ext uri="{BB962C8B-B14F-4D97-AF65-F5344CB8AC3E}">
        <p14:creationId xmlns:p14="http://schemas.microsoft.com/office/powerpoint/2010/main" val="163148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onald Trump-Kim Jong-un handshake at Korean border was nice, but  fundamental challenges haven't changed | South China Morning P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84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border between the two Koreas is a perfect example of military madness but it certainly isn’t a joke for the people who live there.</a:t>
            </a:r>
          </a:p>
          <a:p>
            <a:r>
              <a:rPr lang="en-GB" dirty="0"/>
              <a:t>Like many people, a young lady called Lee </a:t>
            </a:r>
            <a:r>
              <a:rPr lang="en-GB" dirty="0" err="1"/>
              <a:t>Geumsum</a:t>
            </a:r>
            <a:r>
              <a:rPr lang="en-GB" dirty="0"/>
              <a:t> fled when the North Korean army suddenly invaded South Korea in June 1950.</a:t>
            </a:r>
          </a:p>
        </p:txBody>
      </p:sp>
    </p:spTree>
    <p:extLst>
      <p:ext uri="{BB962C8B-B14F-4D97-AF65-F5344CB8AC3E}">
        <p14:creationId xmlns:p14="http://schemas.microsoft.com/office/powerpoint/2010/main" val="10750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dn.kastatic.org/ka-perseus-images/b8da5324c9128eaa7d2eba38e920125226df26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34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Mrs Lee was caught up in a stream of panicking refugees, all running away from the advancing North Korean forces.</a:t>
            </a:r>
          </a:p>
          <a:p>
            <a:r>
              <a:rPr lang="en-GB" dirty="0"/>
              <a:t>She paused to nurse her baby, when she looked up a few moments later, her husband and four year old son had vanished.</a:t>
            </a:r>
          </a:p>
          <a:p>
            <a:r>
              <a:rPr lang="en-GB" dirty="0"/>
              <a:t>Mrs Lee is now in her early nineties and only recently found out that her son is still alive and living in North Korea!</a:t>
            </a:r>
          </a:p>
        </p:txBody>
      </p:sp>
    </p:spTree>
    <p:extLst>
      <p:ext uri="{BB962C8B-B14F-4D97-AF65-F5344CB8AC3E}">
        <p14:creationId xmlns:p14="http://schemas.microsoft.com/office/powerpoint/2010/main" val="800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th Korean Lee Geum-Sum talks with her North Korean son Lee... News Photo  - Getty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2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75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Mrs Lee had made a life for herself in Seoul, the capital of South Korea.</a:t>
            </a:r>
          </a:p>
          <a:p>
            <a:r>
              <a:rPr lang="en-GB" dirty="0"/>
              <a:t>It was only thanks to the patient diplomacy of the South Korean government that Mrs Lee was allowed to meet her son again.</a:t>
            </a:r>
          </a:p>
          <a:p>
            <a:r>
              <a:rPr lang="en-GB" dirty="0"/>
              <a:t>They had two meetings, one in the lobby of a North Korean hotel, where they met other families separated by war, and a more private meeting in Mrs Lee’s hotel room. </a:t>
            </a:r>
          </a:p>
        </p:txBody>
      </p:sp>
    </p:spTree>
    <p:extLst>
      <p:ext uri="{BB962C8B-B14F-4D97-AF65-F5344CB8AC3E}">
        <p14:creationId xmlns:p14="http://schemas.microsoft.com/office/powerpoint/2010/main" val="69370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amilies torn apart by Korean War sob with joy and struggle to speak as  they're reunited after 65 YEARS - World News - Mirror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51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Both of the meetings were supervised by a representative of the North Korean government.</a:t>
            </a:r>
          </a:p>
          <a:p>
            <a:r>
              <a:rPr lang="en-GB" dirty="0"/>
              <a:t>She wore a communist party pin showing the two dead </a:t>
            </a:r>
            <a:r>
              <a:rPr lang="en-GB" dirty="0" err="1"/>
              <a:t>Kims</a:t>
            </a:r>
            <a:r>
              <a:rPr lang="en-GB" dirty="0"/>
              <a:t>, Kim </a:t>
            </a:r>
            <a:r>
              <a:rPr lang="en-GB" dirty="0" err="1"/>
              <a:t>il</a:t>
            </a:r>
            <a:r>
              <a:rPr lang="en-GB" dirty="0"/>
              <a:t> Sung and Kim </a:t>
            </a:r>
            <a:r>
              <a:rPr lang="en-GB" dirty="0" err="1"/>
              <a:t>il</a:t>
            </a:r>
            <a:r>
              <a:rPr lang="en-GB" dirty="0"/>
              <a:t> Jung, the departed leaders of North Korea. </a:t>
            </a:r>
          </a:p>
          <a:p>
            <a:r>
              <a:rPr lang="en-GB" dirty="0"/>
              <a:t>She tried to ruin the meetings with her political slogans – she was a perfect example of an obedient zombie. </a:t>
            </a:r>
          </a:p>
        </p:txBody>
      </p:sp>
    </p:spTree>
    <p:extLst>
      <p:ext uri="{BB962C8B-B14F-4D97-AF65-F5344CB8AC3E}">
        <p14:creationId xmlns:p14="http://schemas.microsoft.com/office/powerpoint/2010/main" val="19329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orth Korean children saluting like soldiers in front of t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35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Perhaps we shouldn’t judge her too harshly.</a:t>
            </a:r>
          </a:p>
          <a:p>
            <a:r>
              <a:rPr lang="en-GB" dirty="0"/>
              <a:t>North Korean children are taught to thank their Dear Leader for every good thing in life.</a:t>
            </a:r>
          </a:p>
          <a:p>
            <a:r>
              <a:rPr lang="en-GB" dirty="0">
                <a:solidFill>
                  <a:prstClr val="black"/>
                </a:solidFill>
              </a:rPr>
              <a:t>By contrast, </a:t>
            </a:r>
            <a:r>
              <a:rPr lang="en-GB" dirty="0"/>
              <a:t>South Korean children burn the midnight oil, they study constantly to make their families proud.</a:t>
            </a:r>
          </a:p>
          <a:p>
            <a:r>
              <a:rPr lang="en-GB" dirty="0"/>
              <a:t>Night-time satellite images of the two Koreas tell an interesting tale. </a:t>
            </a:r>
          </a:p>
        </p:txBody>
      </p:sp>
    </p:spTree>
    <p:extLst>
      <p:ext uri="{BB962C8B-B14F-4D97-AF65-F5344CB8AC3E}">
        <p14:creationId xmlns:p14="http://schemas.microsoft.com/office/powerpoint/2010/main" val="181354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Korean Peninsula at night - Stock Image - C024/9385 - Science Photo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68" name="Picture 4" descr="North and South Korea from space | Amazing maps, Korean peninsula, North  kor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3999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31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young lady who proudly wore her party pin is unlikely to live to an advanced age, unlike Mrs Lee.</a:t>
            </a:r>
          </a:p>
          <a:p>
            <a:r>
              <a:rPr lang="en-GB" dirty="0"/>
              <a:t>Life expectancy in South Korea is 82.4 years while in North Korea it is just 70.4 years.</a:t>
            </a:r>
          </a:p>
          <a:p>
            <a:r>
              <a:rPr lang="en-GB" dirty="0"/>
              <a:t>The public health system in South Korea is well-funded and effective.</a:t>
            </a:r>
          </a:p>
          <a:p>
            <a:r>
              <a:rPr lang="en-GB" dirty="0"/>
              <a:t>The North Korean health system serves the communist party elite and neglects the general population.</a:t>
            </a:r>
          </a:p>
        </p:txBody>
      </p:sp>
    </p:spTree>
    <p:extLst>
      <p:ext uri="{BB962C8B-B14F-4D97-AF65-F5344CB8AC3E}">
        <p14:creationId xmlns:p14="http://schemas.microsoft.com/office/powerpoint/2010/main" val="337450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Why is there such a huge rift between North Korea and South Korea? - Qu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44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GDP of a country is a crude measure of how successful it is.</a:t>
            </a:r>
          </a:p>
          <a:p>
            <a:r>
              <a:rPr lang="en-GB" dirty="0"/>
              <a:t>Countries with high GDPs can certainly afford to buy nicer things; fancy food, fast cars and luxury holidays abroad.</a:t>
            </a:r>
          </a:p>
          <a:p>
            <a:r>
              <a:rPr lang="en-GB" dirty="0"/>
              <a:t>GDP is the Gross Domestic Product, every time you buy something you make the GDP of your country a little bit bigger!</a:t>
            </a:r>
          </a:p>
          <a:p>
            <a:r>
              <a:rPr lang="en-GB" dirty="0"/>
              <a:t>Per capita just means per person.</a:t>
            </a:r>
          </a:p>
        </p:txBody>
      </p:sp>
    </p:spTree>
    <p:extLst>
      <p:ext uri="{BB962C8B-B14F-4D97-AF65-F5344CB8AC3E}">
        <p14:creationId xmlns:p14="http://schemas.microsoft.com/office/powerpoint/2010/main" val="172559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ighway To Yell In North Korea Which I Captured During The Last Trip |  Bored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32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only 11 cars per 1000 people in North Korea, they are all driven by the communist elite!</a:t>
            </a:r>
          </a:p>
          <a:p>
            <a:r>
              <a:rPr lang="en-GB" dirty="0"/>
              <a:t>South Korea has Hyundai, one of the largest car companies in the world.</a:t>
            </a:r>
          </a:p>
          <a:p>
            <a:r>
              <a:rPr lang="en-GB" dirty="0"/>
              <a:t>They certainly don’t have a car shortage in that country.</a:t>
            </a:r>
          </a:p>
        </p:txBody>
      </p:sp>
    </p:spTree>
    <p:extLst>
      <p:ext uri="{BB962C8B-B14F-4D97-AF65-F5344CB8AC3E}">
        <p14:creationId xmlns:p14="http://schemas.microsoft.com/office/powerpoint/2010/main" val="396369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rruption in Korea: What is the Crux of the Problem? by Tom Coy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Are We Witnessing the Collapse of South Korea's Democracy? | JAPAN Forw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4279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57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It would be a mistake to idealize South Korea too much.</a:t>
            </a:r>
          </a:p>
          <a:p>
            <a:r>
              <a:rPr lang="en-GB" dirty="0"/>
              <a:t>It is easy to look good when you have a neighbour like North Korea.</a:t>
            </a:r>
          </a:p>
          <a:p>
            <a:r>
              <a:rPr lang="en-GB" dirty="0"/>
              <a:t>South Korea certainly has a problem with corruption.</a:t>
            </a:r>
          </a:p>
          <a:p>
            <a:r>
              <a:rPr lang="en-GB" dirty="0"/>
              <a:t>Corruption is very hard to quantify, but at least South Koreans are allowed to talk about their problems unlike their neighbours.</a:t>
            </a:r>
          </a:p>
        </p:txBody>
      </p:sp>
    </p:spTree>
    <p:extLst>
      <p:ext uri="{BB962C8B-B14F-4D97-AF65-F5344CB8AC3E}">
        <p14:creationId xmlns:p14="http://schemas.microsoft.com/office/powerpoint/2010/main" val="196393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South ❤ korea | Everything about south korea from culture, food, traditions  to kpop &amp; Kdramas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364" name="Picture 4" descr="South ❤ korea | Everything about south korea from culture, food, traditions  to kpop &amp; Kdram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68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Visitors to South Korea are struck by the sheer energy and pace of life in that country.</a:t>
            </a:r>
          </a:p>
          <a:p>
            <a:r>
              <a:rPr lang="en-GB" dirty="0"/>
              <a:t>The main airport in Seoul is one of the busiest airports in the world.</a:t>
            </a:r>
          </a:p>
          <a:p>
            <a:r>
              <a:rPr lang="en-GB" dirty="0"/>
              <a:t>North Korea is more like a scene from a zombie apocalypse, only 6,000 tourists are welcomed, and followed around the country each year.</a:t>
            </a:r>
          </a:p>
        </p:txBody>
      </p:sp>
    </p:spTree>
    <p:extLst>
      <p:ext uri="{BB962C8B-B14F-4D97-AF65-F5344CB8AC3E}">
        <p14:creationId xmlns:p14="http://schemas.microsoft.com/office/powerpoint/2010/main" val="258335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ittle Rocket Man - Imgfl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02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Koreas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President Trump famously called Kim Jong Un, </a:t>
            </a:r>
            <a:r>
              <a:rPr lang="en-GB" i="1" dirty="0"/>
              <a:t>little rocket man</a:t>
            </a:r>
            <a:r>
              <a:rPr lang="en-GB" dirty="0"/>
              <a:t> because of his habit of test firing rockets over Japan.</a:t>
            </a:r>
          </a:p>
          <a:p>
            <a:r>
              <a:rPr lang="en-GB" dirty="0"/>
              <a:t>It seems unlikely that the two Koreas will ever become one </a:t>
            </a:r>
            <a:r>
              <a:rPr lang="en-GB" dirty="0" smtClean="0"/>
              <a:t>country </a:t>
            </a:r>
            <a:r>
              <a:rPr lang="en-GB" dirty="0"/>
              <a:t>again while North Korea continues to terrorize its neighbours.</a:t>
            </a:r>
          </a:p>
          <a:p>
            <a:r>
              <a:rPr lang="en-GB" dirty="0"/>
              <a:t>But like Mrs Lee, we should live in hope.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90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908</Words>
  <Application>Microsoft Office PowerPoint</Application>
  <PresentationFormat>Pokaz na ekranie (4:3)</PresentationFormat>
  <Paragraphs>62</Paragraphs>
  <Slides>30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1" baseType="lpstr">
      <vt:lpstr>Motyw pakietu Office</vt:lpstr>
      <vt:lpstr>Two Koreas</vt:lpstr>
      <vt:lpstr>Prezentacja programu PowerPoint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  <vt:lpstr>Prezentacja programu PowerPoint</vt:lpstr>
      <vt:lpstr>Two Koreas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</dc:creator>
  <cp:lastModifiedBy>Jo</cp:lastModifiedBy>
  <cp:revision>14</cp:revision>
  <dcterms:created xsi:type="dcterms:W3CDTF">2020-10-14T22:33:12Z</dcterms:created>
  <dcterms:modified xsi:type="dcterms:W3CDTF">2021-05-08T13:01:51Z</dcterms:modified>
</cp:coreProperties>
</file>